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 id="2147483671" r:id="rId4"/>
    <p:sldMasterId id="2147483673" r:id="rId5"/>
    <p:sldMasterId id="2147483675" r:id="rId6"/>
  </p:sldMasterIdLst>
  <p:notesMasterIdLst>
    <p:notesMasterId r:id="rId8"/>
  </p:notesMasterIdLst>
  <p:handoutMasterIdLst>
    <p:handoutMasterId r:id="rId53"/>
  </p:handoutMasterIdLst>
  <p:sldIdLst>
    <p:sldId id="257" r:id="rId7"/>
    <p:sldId id="258" r:id="rId9"/>
    <p:sldId id="259" r:id="rId10"/>
    <p:sldId id="260" r:id="rId11"/>
    <p:sldId id="261" r:id="rId12"/>
    <p:sldId id="284" r:id="rId13"/>
    <p:sldId id="267" r:id="rId14"/>
    <p:sldId id="268" r:id="rId15"/>
    <p:sldId id="271" r:id="rId16"/>
    <p:sldId id="272" r:id="rId17"/>
    <p:sldId id="273" r:id="rId18"/>
    <p:sldId id="302" r:id="rId19"/>
    <p:sldId id="303" r:id="rId20"/>
    <p:sldId id="304" r:id="rId21"/>
    <p:sldId id="305" r:id="rId22"/>
    <p:sldId id="306" r:id="rId23"/>
    <p:sldId id="307" r:id="rId24"/>
    <p:sldId id="308" r:id="rId25"/>
    <p:sldId id="309" r:id="rId26"/>
    <p:sldId id="275" r:id="rId27"/>
    <p:sldId id="320" r:id="rId28"/>
    <p:sldId id="437" r:id="rId29"/>
    <p:sldId id="439" r:id="rId30"/>
    <p:sldId id="440" r:id="rId31"/>
    <p:sldId id="441" r:id="rId32"/>
    <p:sldId id="443" r:id="rId33"/>
    <p:sldId id="444" r:id="rId34"/>
    <p:sldId id="446" r:id="rId35"/>
    <p:sldId id="447" r:id="rId36"/>
    <p:sldId id="448" r:id="rId37"/>
    <p:sldId id="452" r:id="rId38"/>
    <p:sldId id="453" r:id="rId39"/>
    <p:sldId id="457" r:id="rId40"/>
    <p:sldId id="458" r:id="rId41"/>
    <p:sldId id="463" r:id="rId42"/>
    <p:sldId id="464" r:id="rId43"/>
    <p:sldId id="465" r:id="rId44"/>
    <p:sldId id="467" r:id="rId45"/>
    <p:sldId id="468" r:id="rId46"/>
    <p:sldId id="472" r:id="rId47"/>
    <p:sldId id="473" r:id="rId48"/>
    <p:sldId id="474" r:id="rId49"/>
    <p:sldId id="279" r:id="rId50"/>
    <p:sldId id="282" r:id="rId51"/>
    <p:sldId id="283" r:id="rId52"/>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4" userDrawn="1">
          <p15:clr>
            <a:srgbClr val="A4A3A4"/>
          </p15:clr>
        </p15:guide>
        <p15:guide id="2" pos="38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2278" autoAdjust="0"/>
    <p:restoredTop sz="94660"/>
  </p:normalViewPr>
  <p:slideViewPr>
    <p:cSldViewPr snapToGrid="0" showGuides="1">
      <p:cViewPr varScale="1">
        <p:scale>
          <a:sx n="117" d="100"/>
          <a:sy n="117" d="100"/>
        </p:scale>
        <p:origin x="510" y="102"/>
      </p:cViewPr>
      <p:guideLst>
        <p:guide orient="horz" pos="2064"/>
        <p:guide pos="3839"/>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notesMaster" Target="notesMasters/notesMaster1.xml"/><Relationship Id="rId7" Type="http://schemas.openxmlformats.org/officeDocument/2006/relationships/slide" Target="slides/slide1.xml"/><Relationship Id="rId6" Type="http://schemas.openxmlformats.org/officeDocument/2006/relationships/slideMaster" Target="slideMasters/slideMaster5.xml"/><Relationship Id="rId56" Type="http://schemas.openxmlformats.org/officeDocument/2006/relationships/tableStyles" Target="tableStyles.xml"/><Relationship Id="rId55" Type="http://schemas.openxmlformats.org/officeDocument/2006/relationships/viewProps" Target="viewProps.xml"/><Relationship Id="rId54" Type="http://schemas.openxmlformats.org/officeDocument/2006/relationships/presProps" Target="presProps.xml"/><Relationship Id="rId53" Type="http://schemas.openxmlformats.org/officeDocument/2006/relationships/handoutMaster" Target="handoutMasters/handoutMaster1.xml"/><Relationship Id="rId52" Type="http://schemas.openxmlformats.org/officeDocument/2006/relationships/slide" Target="slides/slide45.xml"/><Relationship Id="rId51" Type="http://schemas.openxmlformats.org/officeDocument/2006/relationships/slide" Target="slides/slide44.xml"/><Relationship Id="rId50" Type="http://schemas.openxmlformats.org/officeDocument/2006/relationships/slide" Target="slides/slide43.xml"/><Relationship Id="rId5" Type="http://schemas.openxmlformats.org/officeDocument/2006/relationships/slideMaster" Target="slideMasters/slideMaster4.xml"/><Relationship Id="rId49" Type="http://schemas.openxmlformats.org/officeDocument/2006/relationships/slide" Target="slides/slide42.xml"/><Relationship Id="rId48" Type="http://schemas.openxmlformats.org/officeDocument/2006/relationships/slide" Target="slides/slide41.xml"/><Relationship Id="rId47" Type="http://schemas.openxmlformats.org/officeDocument/2006/relationships/slide" Target="slides/slide40.xml"/><Relationship Id="rId46" Type="http://schemas.openxmlformats.org/officeDocument/2006/relationships/slide" Target="slides/slide39.xml"/><Relationship Id="rId45" Type="http://schemas.openxmlformats.org/officeDocument/2006/relationships/slide" Target="slides/slide38.xml"/><Relationship Id="rId44" Type="http://schemas.openxmlformats.org/officeDocument/2006/relationships/slide" Target="slides/slide37.xml"/><Relationship Id="rId43" Type="http://schemas.openxmlformats.org/officeDocument/2006/relationships/slide" Target="slides/slide36.xml"/><Relationship Id="rId42" Type="http://schemas.openxmlformats.org/officeDocument/2006/relationships/slide" Target="slides/slide35.xml"/><Relationship Id="rId41" Type="http://schemas.openxmlformats.org/officeDocument/2006/relationships/slide" Target="slides/slide34.xml"/><Relationship Id="rId40" Type="http://schemas.openxmlformats.org/officeDocument/2006/relationships/slide" Target="slides/slide33.xml"/><Relationship Id="rId4" Type="http://schemas.openxmlformats.org/officeDocument/2006/relationships/slideMaster" Target="slideMasters/slideMaster3.xml"/><Relationship Id="rId39" Type="http://schemas.openxmlformats.org/officeDocument/2006/relationships/slide" Target="slides/slide32.xml"/><Relationship Id="rId38" Type="http://schemas.openxmlformats.org/officeDocument/2006/relationships/slide" Target="slides/slide31.xml"/><Relationship Id="rId37" Type="http://schemas.openxmlformats.org/officeDocument/2006/relationships/slide" Target="slides/slide30.xml"/><Relationship Id="rId36" Type="http://schemas.openxmlformats.org/officeDocument/2006/relationships/slide" Target="slides/slide29.xml"/><Relationship Id="rId35" Type="http://schemas.openxmlformats.org/officeDocument/2006/relationships/slide" Target="slides/slide28.xml"/><Relationship Id="rId34" Type="http://schemas.openxmlformats.org/officeDocument/2006/relationships/slide" Target="slides/slide27.xml"/><Relationship Id="rId33" Type="http://schemas.openxmlformats.org/officeDocument/2006/relationships/slide" Target="slides/slide26.xml"/><Relationship Id="rId32" Type="http://schemas.openxmlformats.org/officeDocument/2006/relationships/slide" Target="slides/slide25.xml"/><Relationship Id="rId31" Type="http://schemas.openxmlformats.org/officeDocument/2006/relationships/slide" Target="slides/slide24.xml"/><Relationship Id="rId30" Type="http://schemas.openxmlformats.org/officeDocument/2006/relationships/slide" Target="slides/slide23.xml"/><Relationship Id="rId3" Type="http://schemas.openxmlformats.org/officeDocument/2006/relationships/slideMaster" Target="slideMasters/slideMaster2.xml"/><Relationship Id="rId29" Type="http://schemas.openxmlformats.org/officeDocument/2006/relationships/slide" Target="slides/slide22.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en-US"/>
          </a:p>
        </p:txBody>
      </p:sp>
      <p:sp>
        <p:nvSpPr>
          <p:cNvPr id="3" name="Date Placeholder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en-US" smtClean="0"/>
            </a:fld>
            <a:endParaRPr lang="en-US"/>
          </a:p>
        </p:txBody>
      </p:sp>
      <p:sp>
        <p:nvSpPr>
          <p:cNvPr id="4" name="Footer Placeholder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en-US"/>
          </a:p>
        </p:txBody>
      </p:sp>
      <p:sp>
        <p:nvSpPr>
          <p:cNvPr id="5" name="Slide Number Placeholder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en-US"/>
          </a:p>
        </p:txBody>
      </p:sp>
      <p:sp>
        <p:nvSpPr>
          <p:cNvPr id="3" name="Slide Number Placeholder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en-US" smtClean="0"/>
            </a:fld>
            <a:endParaRPr lang="en-US"/>
          </a:p>
        </p:txBody>
      </p:sp>
      <p:sp>
        <p:nvSpPr>
          <p:cNvPr id="4" name="Slide Image Placeho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en-US"/>
          </a:p>
        </p:txBody>
      </p:sp>
      <p:sp>
        <p:nvSpPr>
          <p:cNvPr id="5" name="Note Placeholder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85D0DACE-38E0-42D2-9336-2B707D34BC6D}"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85D0DACE-38E0-42D2-9336-2B707D34BC6D}"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85D0DACE-38E0-42D2-9336-2B707D34BC6D}"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85D0DACE-38E0-42D2-9336-2B707D34BC6D}"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85D0DACE-38E0-42D2-9336-2B707D34BC6D}"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85D0DACE-38E0-42D2-9336-2B707D34BC6D}"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85D0DACE-38E0-42D2-9336-2B707D34BC6D}"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85D0DACE-38E0-42D2-9336-2B707D34BC6D}"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tags" Target="../tags/tag22.xml"/><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31.xml"/><Relationship Id="rId8" Type="http://schemas.openxmlformats.org/officeDocument/2006/relationships/tags" Target="../tags/tag30.xml"/><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0" Type="http://schemas.openxmlformats.org/officeDocument/2006/relationships/tags" Target="../tags/tag32.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40.xml"/><Relationship Id="rId8" Type="http://schemas.openxmlformats.org/officeDocument/2006/relationships/tags" Target="../tags/tag39.xml"/><Relationship Id="rId7" Type="http://schemas.openxmlformats.org/officeDocument/2006/relationships/tags" Target="../tags/tag38.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0" Type="http://schemas.openxmlformats.org/officeDocument/2006/relationships/tags" Target="../tags/tag41.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49.xml"/><Relationship Id="rId8" Type="http://schemas.openxmlformats.org/officeDocument/2006/relationships/tags" Target="../tags/tag48.xml"/><Relationship Id="rId7" Type="http://schemas.openxmlformats.org/officeDocument/2006/relationships/tags" Target="../tags/tag47.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0" Type="http://schemas.openxmlformats.org/officeDocument/2006/relationships/tags" Target="../tags/tag50.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58.xml"/><Relationship Id="rId8" Type="http://schemas.openxmlformats.org/officeDocument/2006/relationships/tags" Target="../tags/tag57.xml"/><Relationship Id="rId7" Type="http://schemas.openxmlformats.org/officeDocument/2006/relationships/tags" Target="../tags/tag56.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2" Type="http://schemas.openxmlformats.org/officeDocument/2006/relationships/tags" Target="../tags/tag61.xml"/><Relationship Id="rId11" Type="http://schemas.openxmlformats.org/officeDocument/2006/relationships/tags" Target="../tags/tag60.xml"/><Relationship Id="rId10" Type="http://schemas.openxmlformats.org/officeDocument/2006/relationships/tags" Target="../tags/tag59.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68.xml"/><Relationship Id="rId7" Type="http://schemas.openxmlformats.org/officeDocument/2006/relationships/tags" Target="../tags/tag67.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7" Type="http://schemas.openxmlformats.org/officeDocument/2006/relationships/tags" Target="../tags/tag74.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81.xml"/><Relationship Id="rId7" Type="http://schemas.openxmlformats.org/officeDocument/2006/relationships/tags" Target="../tags/tag80.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89.xml"/><Relationship Id="rId8" Type="http://schemas.openxmlformats.org/officeDocument/2006/relationships/tags" Target="../tags/tag88.xml"/><Relationship Id="rId7" Type="http://schemas.openxmlformats.org/officeDocument/2006/relationships/tags" Target="../tags/tag87.xml"/><Relationship Id="rId6" Type="http://schemas.openxmlformats.org/officeDocument/2006/relationships/tags" Target="../tags/tag86.xml"/><Relationship Id="rId5" Type="http://schemas.openxmlformats.org/officeDocument/2006/relationships/tags" Target="../tags/tag85.xml"/><Relationship Id="rId4" Type="http://schemas.openxmlformats.org/officeDocument/2006/relationships/tags" Target="../tags/tag84.xml"/><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97.xml"/><Relationship Id="rId8" Type="http://schemas.openxmlformats.org/officeDocument/2006/relationships/tags" Target="../tags/tag96.xml"/><Relationship Id="rId7" Type="http://schemas.openxmlformats.org/officeDocument/2006/relationships/tags" Target="../tags/tag95.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tags" Target="../tags/tag90.xml"/><Relationship Id="rId15" Type="http://schemas.openxmlformats.org/officeDocument/2006/relationships/tags" Target="../tags/tag103.xml"/><Relationship Id="rId14" Type="http://schemas.openxmlformats.org/officeDocument/2006/relationships/tags" Target="../tags/tag102.xml"/><Relationship Id="rId13" Type="http://schemas.openxmlformats.org/officeDocument/2006/relationships/tags" Target="../tags/tag101.xml"/><Relationship Id="rId12" Type="http://schemas.openxmlformats.org/officeDocument/2006/relationships/tags" Target="../tags/tag100.xml"/><Relationship Id="rId11" Type="http://schemas.openxmlformats.org/officeDocument/2006/relationships/tags" Target="../tags/tag99.xml"/><Relationship Id="rId10" Type="http://schemas.openxmlformats.org/officeDocument/2006/relationships/tags" Target="../tags/tag98.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5" Type="http://schemas.openxmlformats.org/officeDocument/2006/relationships/tags" Target="../tags/tag116.xml"/><Relationship Id="rId4" Type="http://schemas.openxmlformats.org/officeDocument/2006/relationships/tags" Target="../tags/tag115.xml"/><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5" Type="http://schemas.openxmlformats.org/officeDocument/2006/relationships/tags" Target="../tags/tag129.xml"/><Relationship Id="rId4" Type="http://schemas.openxmlformats.org/officeDocument/2006/relationships/tags" Target="../tags/tag128.xml"/><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5" Type="http://schemas.openxmlformats.org/officeDocument/2006/relationships/tags" Target="../tags/tag142.xml"/><Relationship Id="rId4" Type="http://schemas.openxmlformats.org/officeDocument/2006/relationships/tags" Target="../tags/tag141.xml"/><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22962"/>
            <a:ext cx="9144000" cy="2187001"/>
          </a:xfrm>
        </p:spPr>
        <p:txBody>
          <a:bodyPr anchor="b">
            <a:normAutofit/>
          </a:bodyPr>
          <a:lstStyle>
            <a:lvl1pPr algn="ctr">
              <a:lnSpc>
                <a:spcPct val="130000"/>
              </a:lnSpc>
              <a:defRPr sz="6000">
                <a:effectLst/>
                <a:latin typeface="Calibri Light" panose="020F0302020204030204" pitchFamily="34"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60FBDFE-C587-4B4C-A407-44438C67B59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E70B2-8BF9-45C0-BB95-33D1B9D3A854}" type="slidenum">
              <a:rPr lang="en-US" smtClean="0"/>
            </a:fld>
            <a:endParaRPr lang="en-US"/>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effectLst/>
                <a:latin typeface="Calibri Light" panose="020F0302020204030204" pitchFamily="34" charset="0"/>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60FBDFE-C587-4B4C-A407-44438C67B59E}"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AE70B2-8BF9-45C0-BB95-33D1B9D3A854}" type="slidenum">
              <a:rPr lang="en-US" smtClean="0"/>
            </a:fld>
            <a:endParaRPr lang="en-US"/>
          </a:p>
        </p:txBody>
      </p:sp>
      <p:sp>
        <p:nvSpPr>
          <p:cNvPr id="7" name="Content Placeholder 6"/>
          <p:cNvSpPr>
            <a:spLocks noGrp="1"/>
          </p:cNvSpPr>
          <p:nvPr>
            <p:ph sz="quarter" idx="13"/>
          </p:nvPr>
        </p:nvSpPr>
        <p:spPr>
          <a:xfrm>
            <a:off x="838200" y="551543"/>
            <a:ext cx="10515600" cy="5558971"/>
          </a:xfrm>
        </p:spPr>
        <p:txBody>
          <a:bodyPr/>
          <a:lstStyle/>
          <a:p>
            <a:pPr lvl="0"/>
            <a:r>
              <a:rPr lang="en-US" dirty="0">
                <a:sym typeface="+mn-ea"/>
              </a:rPr>
              <a:t>Click to edit Master text styles</a:t>
            </a:r>
            <a:endParaRPr lang="en-US" dirty="0"/>
          </a:p>
          <a:p>
            <a:pPr lvl="1"/>
            <a:r>
              <a:rPr lang="en-US" dirty="0">
                <a:sym typeface="+mn-ea"/>
              </a:rPr>
              <a:t>Second level</a:t>
            </a:r>
            <a:endParaRPr lang="en-US" dirty="0"/>
          </a:p>
          <a:p>
            <a:pPr lvl="2"/>
            <a:r>
              <a:rPr lang="en-US" dirty="0">
                <a:sym typeface="+mn-ea"/>
              </a:rPr>
              <a:t>Third level</a:t>
            </a:r>
            <a:endParaRPr lang="en-US" dirty="0"/>
          </a:p>
          <a:p>
            <a:pPr lvl="3"/>
            <a:r>
              <a:rPr lang="en-US" dirty="0">
                <a:sym typeface="+mn-ea"/>
              </a:rPr>
              <a:t>Fourth level</a:t>
            </a:r>
            <a:endParaRPr lang="en-US" dirty="0"/>
          </a:p>
          <a:p>
            <a:pPr lvl="4"/>
            <a:r>
              <a:rPr lang="en-US" dirty="0">
                <a:sym typeface="+mn-ea"/>
              </a:rPr>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userDrawn="1">
  <p:cSld name="Title Slide">
    <p:spTree>
      <p:nvGrpSpPr>
        <p:cNvPr id="1" name=""/>
        <p:cNvGrpSpPr/>
        <p:nvPr/>
      </p:nvGrpSpPr>
      <p:grpSpPr>
        <a:xfrm>
          <a:off x="0" y="0"/>
          <a:ext cx="0" cy="0"/>
          <a:chOff x="0" y="0"/>
          <a:chExt cx="0" cy="0"/>
        </a:xfrm>
      </p:grpSpPr>
      <p:sp>
        <p:nvSpPr>
          <p:cNvPr id="3" name="矩形 2"/>
          <p:cNvSpPr/>
          <p:nvPr userDrawn="1">
            <p:custDataLst>
              <p:tags r:id="rId2"/>
            </p:custDataLst>
          </p:nvPr>
        </p:nvSpPr>
        <p:spPr>
          <a:xfrm>
            <a:off x="0" y="0"/>
            <a:ext cx="12211050" cy="6858000"/>
          </a:xfrm>
          <a:prstGeom prst="rect">
            <a:avLst/>
          </a:prstGeom>
          <a:gradFill>
            <a:gsLst>
              <a:gs pos="0">
                <a:schemeClr val="bg2">
                  <a:alpha val="75000"/>
                </a:schemeClr>
              </a:gs>
              <a:gs pos="100000">
                <a:schemeClr val="bg1"/>
              </a:gs>
            </a:gsLst>
            <a:lin ang="14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dirty="0">
              <a:cs typeface="Arial" panose="020B0604020202020204" pitchFamily="34" charset="0"/>
            </a:endParaRPr>
          </a:p>
        </p:txBody>
      </p:sp>
      <p:sp>
        <p:nvSpPr>
          <p:cNvPr id="13" name="椭圆 4"/>
          <p:cNvSpPr/>
          <p:nvPr userDrawn="1">
            <p:custDataLst>
              <p:tags r:id="rId3"/>
            </p:custDataLst>
          </p:nvPr>
        </p:nvSpPr>
        <p:spPr>
          <a:xfrm flipH="1">
            <a:off x="12700" y="-18415"/>
            <a:ext cx="3677285" cy="3043555"/>
          </a:xfrm>
          <a:custGeom>
            <a:avLst/>
            <a:gdLst>
              <a:gd name="connsiteX0" fmla="*/ 5791 w 5791"/>
              <a:gd name="connsiteY0" fmla="*/ 4793 h 4793"/>
              <a:gd name="connsiteX1" fmla="*/ 0 w 5791"/>
              <a:gd name="connsiteY1" fmla="*/ 0 h 4793"/>
            </a:gdLst>
            <a:ahLst/>
            <a:cxnLst>
              <a:cxn ang="0">
                <a:pos x="connsiteX0" y="connsiteY0"/>
              </a:cxn>
              <a:cxn ang="0">
                <a:pos x="connsiteX1" y="connsiteY1"/>
              </a:cxn>
            </a:cxnLst>
            <a:rect l="l" t="t" r="r" b="b"/>
            <a:pathLst>
              <a:path w="5791" h="4793">
                <a:moveTo>
                  <a:pt x="5791" y="4793"/>
                </a:moveTo>
                <a:cubicBezTo>
                  <a:pt x="3491" y="4753"/>
                  <a:pt x="411" y="3773"/>
                  <a:pt x="0" y="0"/>
                </a:cubicBezTo>
              </a:path>
            </a:pathLst>
          </a:custGeom>
          <a:noFill/>
          <a:ln w="12700">
            <a:gradFill>
              <a:gsLst>
                <a:gs pos="0">
                  <a:schemeClr val="accent1">
                    <a:alpha val="30000"/>
                  </a:schemeClr>
                </a:gs>
                <a:gs pos="100000">
                  <a:schemeClr val="accent6">
                    <a:alpha val="0"/>
                  </a:schemeClr>
                </a:gs>
              </a:gsLst>
              <a:lin ang="1500000" scaled="0"/>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kumimoji="1" lang="en-US">
              <a:cs typeface="Arial" panose="020B0604020202020204" pitchFamily="34" charset="0"/>
              <a:sym typeface="+mn-lt"/>
            </a:endParaRPr>
          </a:p>
        </p:txBody>
      </p:sp>
      <p:sp>
        <p:nvSpPr>
          <p:cNvPr id="8" name="副标题"/>
          <p:cNvSpPr txBox="1">
            <a:spLocks noGrp="1"/>
          </p:cNvSpPr>
          <p:nvPr>
            <p:ph type="body" idx="9" hasCustomPrompt="1"/>
            <p:custDataLst>
              <p:tags r:id="rId4"/>
            </p:custDataLst>
          </p:nvPr>
        </p:nvSpPr>
        <p:spPr>
          <a:xfrm>
            <a:off x="982800" y="4124815"/>
            <a:ext cx="5519420" cy="544836"/>
          </a:xfrm>
          <a:prstGeom prst="rect">
            <a:avLst/>
          </a:prstGeom>
          <a:solidFill>
            <a:schemeClr val="tx1">
              <a:alpha val="0"/>
            </a:schemeClr>
          </a:solidFill>
          <a:effectLst/>
        </p:spPr>
        <p:txBody>
          <a:bodyPr wrap="square" lIns="91440" tIns="45720" rIns="91440" bIns="45720" rtlCol="0" anchor="t" anchorCtr="0">
            <a:normAutofit/>
          </a:bodyPr>
          <a:lstStyle>
            <a:defPPr>
              <a:defRPr lang="en-US">
                <a:latin typeface="+mj-lt"/>
              </a:defRPr>
            </a:defPPr>
            <a:lvl1pPr marL="0" marR="0" lvl="0" algn="l" defTabSz="914400" rtl="0" eaLnBrk="1" fontAlgn="auto" latinLnBrk="0" hangingPunct="1">
              <a:lnSpc>
                <a:spcPct val="100000"/>
              </a:lnSpc>
              <a:buClrTx/>
              <a:buSzTx/>
              <a:buFontTx/>
              <a:buNone/>
              <a:defRPr kumimoji="0" lang="en-US" sz="2400" b="0" i="0" u="none" strike="noStrike" kern="1200" cap="none" spc="0" normalizeH="0" baseline="0" noProof="1" dirty="0">
                <a:solidFill>
                  <a:schemeClr val="tx1">
                    <a:lumMod val="50000"/>
                    <a:lumOff val="50000"/>
                  </a:schemeClr>
                </a:solidFill>
                <a:latin typeface="+mj-lt"/>
                <a:sym typeface="Microsoft YaHei" panose="020B0503020204020204" charset="-122"/>
              </a:defRPr>
            </a:lvl1pPr>
          </a:lstStyle>
          <a:p>
            <a:pPr lvl="0" algn="l">
              <a:buClrTx/>
              <a:buSzTx/>
              <a:buFontTx/>
            </a:pPr>
            <a:r>
              <a:rPr dirty="0">
                <a:sym typeface="+mn-ea"/>
              </a:rPr>
              <a:t>Click to add text</a:t>
            </a:r>
            <a:endParaRPr dirty="0">
              <a:sym typeface="+mn-ea"/>
            </a:endParaRPr>
          </a:p>
        </p:txBody>
      </p:sp>
      <p:sp>
        <p:nvSpPr>
          <p:cNvPr id="9" name="椭圆 2"/>
          <p:cNvSpPr/>
          <p:nvPr userDrawn="1">
            <p:custDataLst>
              <p:tags r:id="rId5"/>
            </p:custDataLst>
          </p:nvPr>
        </p:nvSpPr>
        <p:spPr>
          <a:xfrm flipH="1">
            <a:off x="7527290" y="2088893"/>
            <a:ext cx="4664710" cy="4769107"/>
          </a:xfrm>
          <a:custGeom>
            <a:avLst/>
            <a:gdLst>
              <a:gd name="adj" fmla="val 4778"/>
              <a:gd name="a" fmla="pin 0 adj 50000"/>
              <a:gd name="dr" fmla="*/ ss a 100000"/>
              <a:gd name="iwd2" fmla="+- wd2 0 dr"/>
              <a:gd name="ihd2" fmla="+- hd2 0 dr"/>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7346" h="7510">
                <a:moveTo>
                  <a:pt x="0" y="0"/>
                </a:moveTo>
                <a:lnTo>
                  <a:pt x="2" y="0"/>
                </a:lnTo>
                <a:cubicBezTo>
                  <a:pt x="4067" y="51"/>
                  <a:pt x="7346" y="3363"/>
                  <a:pt x="7346" y="7439"/>
                </a:cubicBezTo>
                <a:lnTo>
                  <a:pt x="7346" y="7510"/>
                </a:lnTo>
                <a:lnTo>
                  <a:pt x="6635" y="7510"/>
                </a:lnTo>
                <a:lnTo>
                  <a:pt x="6635" y="7439"/>
                </a:lnTo>
                <a:cubicBezTo>
                  <a:pt x="6635" y="3781"/>
                  <a:pt x="3716" y="805"/>
                  <a:pt x="80" y="713"/>
                </a:cubicBezTo>
                <a:lnTo>
                  <a:pt x="0" y="711"/>
                </a:lnTo>
                <a:lnTo>
                  <a:pt x="0" y="0"/>
                </a:lnTo>
                <a:close/>
              </a:path>
            </a:pathLst>
          </a:custGeom>
          <a:gradFill>
            <a:gsLst>
              <a:gs pos="0">
                <a:schemeClr val="accent1">
                  <a:alpha val="100000"/>
                </a:schemeClr>
              </a:gs>
              <a:gs pos="100000">
                <a:schemeClr val="accent2">
                  <a:lumMod val="60000"/>
                  <a:lumOff val="40000"/>
                </a:schemeClr>
              </a:gs>
            </a:gsLst>
            <a:lin ang="15000000" scaled="0"/>
          </a:gradFill>
          <a:ln w="254000">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kumimoji="1" lang="en-US">
              <a:cs typeface="Arial" panose="020B0604020202020204" pitchFamily="34" charset="0"/>
              <a:sym typeface="+mn-lt"/>
            </a:endParaRPr>
          </a:p>
        </p:txBody>
      </p:sp>
      <p:sp>
        <p:nvSpPr>
          <p:cNvPr id="17" name="椭圆 12"/>
          <p:cNvSpPr/>
          <p:nvPr userDrawn="1">
            <p:custDataLst>
              <p:tags r:id="rId6"/>
            </p:custDataLst>
          </p:nvPr>
        </p:nvSpPr>
        <p:spPr>
          <a:xfrm>
            <a:off x="9285605" y="878840"/>
            <a:ext cx="149225" cy="149225"/>
          </a:xfrm>
          <a:prstGeom prst="ellipse">
            <a:avLst/>
          </a:prstGeom>
          <a:solidFill>
            <a:schemeClr val="accent1"/>
          </a:solidFill>
          <a:ln>
            <a:noFill/>
          </a:ln>
          <a:effectLst>
            <a:outerShdw blurRad="50800" dist="38100" dir="8100000" algn="tr" rotWithShape="0">
              <a:schemeClr val="accent1">
                <a:alpha val="3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cs typeface="Arial" panose="020B0604020202020204" pitchFamily="34" charset="0"/>
            </a:endParaRPr>
          </a:p>
        </p:txBody>
      </p:sp>
      <p:sp>
        <p:nvSpPr>
          <p:cNvPr id="18" name="弧 9"/>
          <p:cNvSpPr/>
          <p:nvPr userDrawn="1">
            <p:custDataLst>
              <p:tags r:id="rId7"/>
            </p:custDataLst>
          </p:nvPr>
        </p:nvSpPr>
        <p:spPr>
          <a:xfrm rot="300000" flipH="1">
            <a:off x="5975985" y="915035"/>
            <a:ext cx="5842000" cy="5842000"/>
          </a:xfrm>
          <a:prstGeom prst="arc">
            <a:avLst>
              <a:gd name="adj1" fmla="val 6417921"/>
              <a:gd name="adj2" fmla="val 15911004"/>
            </a:avLst>
          </a:prstGeom>
          <a:ln>
            <a:gradFill>
              <a:gsLst>
                <a:gs pos="0">
                  <a:schemeClr val="accent1">
                    <a:alpha val="100000"/>
                  </a:schemeClr>
                </a:gs>
                <a:gs pos="100000">
                  <a:srgbClr val="FF8D41">
                    <a:alpha val="5000"/>
                  </a:srgbClr>
                </a:gs>
                <a:gs pos="81000">
                  <a:schemeClr val="accent1">
                    <a:alpha val="25000"/>
                  </a:schemeClr>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a:cs typeface="Arial" panose="020B0604020202020204" pitchFamily="34" charset="0"/>
            </a:endParaRPr>
          </a:p>
        </p:txBody>
      </p:sp>
      <p:sp>
        <p:nvSpPr>
          <p:cNvPr id="19" name="弧 10"/>
          <p:cNvSpPr/>
          <p:nvPr userDrawn="1">
            <p:custDataLst>
              <p:tags r:id="rId8"/>
            </p:custDataLst>
          </p:nvPr>
        </p:nvSpPr>
        <p:spPr>
          <a:xfrm rot="21060000" flipH="1">
            <a:off x="7099300" y="2038350"/>
            <a:ext cx="3595370" cy="3595370"/>
          </a:xfrm>
          <a:prstGeom prst="arc">
            <a:avLst>
              <a:gd name="adj1" fmla="val 3916977"/>
              <a:gd name="adj2" fmla="val 18579731"/>
            </a:avLst>
          </a:prstGeom>
          <a:ln>
            <a:gradFill>
              <a:gsLst>
                <a:gs pos="0">
                  <a:schemeClr val="accent1">
                    <a:alpha val="100000"/>
                  </a:schemeClr>
                </a:gs>
                <a:gs pos="100000">
                  <a:srgbClr val="FF8D41">
                    <a:alpha val="5000"/>
                  </a:srgbClr>
                </a:gs>
                <a:gs pos="83000">
                  <a:schemeClr val="accent1">
                    <a:alpha val="25000"/>
                  </a:schemeClr>
                </a:gs>
              </a:gsLst>
              <a:lin ang="5400000" scaled="1"/>
            </a:gradFill>
          </a:ln>
        </p:spPr>
        <p:style>
          <a:lnRef idx="1">
            <a:schemeClr val="accent1"/>
          </a:lnRef>
          <a:fillRef idx="0">
            <a:schemeClr val="accent1"/>
          </a:fillRef>
          <a:effectRef idx="0">
            <a:schemeClr val="accent1"/>
          </a:effectRef>
          <a:fontRef idx="minor">
            <a:schemeClr val="tx1"/>
          </a:fontRef>
        </p:style>
        <p:txBody>
          <a:bodyPr vertOverflow="overflow" horzOverflow="overflow" vert="horz" wrap="square" numCol="1" spcCol="0" rtlCol="0" fromWordArt="0" anchor="ctr" anchorCtr="0" forceAA="0" compatLnSpc="1">
            <a:noAutofit/>
          </a:bodyPr>
          <a:lstStyle/>
          <a:p>
            <a:pPr lvl="0" algn="ctr">
              <a:buClrTx/>
              <a:buSzTx/>
              <a:buFontTx/>
            </a:pPr>
            <a:endParaRPr kumimoji="1" lang="en-US">
              <a:cs typeface="Arial" panose="020B0604020202020204" pitchFamily="34" charset="0"/>
              <a:sym typeface="+mn-lt"/>
            </a:endParaRPr>
          </a:p>
        </p:txBody>
      </p:sp>
      <p:sp>
        <p:nvSpPr>
          <p:cNvPr id="20" name="bRQB5ljLEGlw4nI椭圆 15"/>
          <p:cNvSpPr/>
          <p:nvPr userDrawn="1">
            <p:custDataLst>
              <p:tags r:id="rId9"/>
            </p:custDataLst>
          </p:nvPr>
        </p:nvSpPr>
        <p:spPr>
          <a:xfrm flipH="1">
            <a:off x="8118157" y="3057208"/>
            <a:ext cx="1557655" cy="1557655"/>
          </a:xfrm>
          <a:prstGeom prst="ellipse">
            <a:avLst/>
          </a:prstGeom>
          <a:gradFill flip="none" rotWithShape="1">
            <a:gsLst>
              <a:gs pos="0">
                <a:schemeClr val="bg1"/>
              </a:gs>
              <a:gs pos="99000">
                <a:schemeClr val="bg1">
                  <a:lumMod val="95000"/>
                </a:schemeClr>
              </a:gs>
            </a:gsLst>
            <a:lin ang="2700000" scaled="1"/>
            <a:tileRect/>
          </a:gradFill>
          <a:ln w="3175">
            <a:solidFill>
              <a:schemeClr val="accent1">
                <a:alpha val="40000"/>
              </a:schemeClr>
            </a:solidFill>
          </a:ln>
          <a:effectLst>
            <a:outerShdw blurRad="152400" dist="152400" dir="8100000" algn="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cs typeface="Arial" panose="020B0604020202020204" pitchFamily="34" charset="0"/>
            </a:endParaRPr>
          </a:p>
        </p:txBody>
      </p:sp>
      <p:sp>
        <p:nvSpPr>
          <p:cNvPr id="21" name="椭圆 11"/>
          <p:cNvSpPr/>
          <p:nvPr userDrawn="1">
            <p:custDataLst>
              <p:tags r:id="rId10"/>
            </p:custDataLst>
          </p:nvPr>
        </p:nvSpPr>
        <p:spPr>
          <a:xfrm>
            <a:off x="7503160" y="2549525"/>
            <a:ext cx="149225" cy="149225"/>
          </a:xfrm>
          <a:prstGeom prst="ellipse">
            <a:avLst/>
          </a:prstGeom>
          <a:solidFill>
            <a:schemeClr val="accent1"/>
          </a:solidFill>
          <a:ln>
            <a:noFill/>
          </a:ln>
          <a:effectLst>
            <a:outerShdw blurRad="50800" dist="38100" dir="8100000" algn="tr" rotWithShape="0">
              <a:schemeClr val="accent1">
                <a:alpha val="3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cs typeface="Arial" panose="020B0604020202020204" pitchFamily="34" charset="0"/>
            </a:endParaRPr>
          </a:p>
        </p:txBody>
      </p:sp>
      <p:sp>
        <p:nvSpPr>
          <p:cNvPr id="7" name="标题"/>
          <p:cNvSpPr txBox="1">
            <a:spLocks noGrp="1"/>
          </p:cNvSpPr>
          <p:nvPr>
            <p:ph type="title" idx="1" hasCustomPrompt="1"/>
            <p:custDataLst>
              <p:tags r:id="rId11"/>
            </p:custDataLst>
          </p:nvPr>
        </p:nvSpPr>
        <p:spPr>
          <a:xfrm>
            <a:off x="957600" y="566964"/>
            <a:ext cx="6545560" cy="3411788"/>
          </a:xfrm>
          <a:prstGeom prst="rect">
            <a:avLst/>
          </a:prstGeom>
          <a:noFill/>
        </p:spPr>
        <p:txBody>
          <a:bodyPr wrap="square" lIns="91440" tIns="45720" rIns="91440" bIns="45720" rtlCol="0" anchor="b" anchorCtr="0">
            <a:normAutofit/>
          </a:bodyPr>
          <a:lstStyle>
            <a:lvl1pPr marL="0" marR="0" lvl="0" algn="l" defTabSz="914400" rtl="0" eaLnBrk="1" fontAlgn="auto" latinLnBrk="0" hangingPunct="1">
              <a:lnSpc>
                <a:spcPct val="100000"/>
              </a:lnSpc>
              <a:buClrTx/>
              <a:buSzTx/>
              <a:buFontTx/>
              <a:buNone/>
              <a:defRPr kumimoji="0" lang="en-US" sz="5000" b="1" i="0" u="none" strike="noStrike" kern="1200" cap="all" spc="0" normalizeH="0" baseline="0" noProof="0">
                <a:ln w="12700">
                  <a:noFill/>
                </a:ln>
                <a:solidFill>
                  <a:schemeClr val="tx1">
                    <a:lumMod val="75000"/>
                    <a:lumOff val="25000"/>
                  </a:schemeClr>
                </a:solidFill>
                <a:effectLst>
                  <a:outerShdw blurRad="50800" dist="101600" dir="5400000" algn="ctr" rotWithShape="0">
                    <a:schemeClr val="accent1">
                      <a:alpha val="12000"/>
                    </a:schemeClr>
                  </a:outerShdw>
                </a:effectLst>
                <a:uLnTx/>
                <a:uFillTx/>
                <a:latin typeface="+mj-lt"/>
                <a:sym typeface="+mn-ea"/>
              </a:defRPr>
            </a:lvl1pPr>
          </a:lstStyle>
          <a:p>
            <a:pPr lvl="0" algn="l">
              <a:buClrTx/>
              <a:buSzTx/>
              <a:buFontTx/>
            </a:pPr>
            <a:r>
              <a:rPr dirty="0">
                <a:sym typeface="+mn-ea"/>
              </a:rPr>
              <a:t>Click to add title</a:t>
            </a:r>
            <a:endParaRPr lang="en-US" dirty="0">
              <a:sym typeface="+mn-ea"/>
            </a:endParaRPr>
          </a:p>
        </p:txBody>
      </p:sp>
      <p:sp>
        <p:nvSpPr>
          <p:cNvPr id="4" name="日期占位符 3"/>
          <p:cNvSpPr>
            <a:spLocks noGrp="1"/>
          </p:cNvSpPr>
          <p:nvPr>
            <p:ph type="dt" sz="half" idx="10"/>
            <p:custDataLst>
              <p:tags r:id="rId12"/>
            </p:custDataLst>
          </p:nvPr>
        </p:nvSpPr>
        <p:spPr>
          <a:xfrm>
            <a:off x="612000" y="6314400"/>
            <a:ext cx="2700000" cy="316800"/>
          </a:xfrm>
        </p:spPr>
        <p:txBody>
          <a:bodyPr/>
          <a:lstStyle/>
          <a:p>
            <a:r>
              <a:rPr lang="en-US"/>
              <a:t>Date Area</a:t>
            </a:r>
            <a:endParaRPr lang="en-US"/>
          </a:p>
        </p:txBody>
      </p:sp>
      <p:sp>
        <p:nvSpPr>
          <p:cNvPr id="5" name="页脚占位符 4"/>
          <p:cNvSpPr>
            <a:spLocks noGrp="1"/>
          </p:cNvSpPr>
          <p:nvPr>
            <p:ph type="ftr" sz="quarter" idx="11"/>
            <p:custDataLst>
              <p:tags r:id="rId13"/>
            </p:custDataLst>
          </p:nvPr>
        </p:nvSpPr>
        <p:spPr>
          <a:xfrm>
            <a:off x="4116000" y="6314400"/>
            <a:ext cx="3960000" cy="316800"/>
          </a:xfrm>
        </p:spPr>
        <p:txBody>
          <a:bodyPr/>
          <a:lstStyle/>
          <a:p>
            <a:endParaRPr lang="en-US" dirty="0"/>
          </a:p>
        </p:txBody>
      </p:sp>
      <p:sp>
        <p:nvSpPr>
          <p:cNvPr id="6" name="灯片编号占位符 5"/>
          <p:cNvSpPr>
            <a:spLocks noGrp="1"/>
          </p:cNvSpPr>
          <p:nvPr>
            <p:ph type="sldNum" sz="quarter" idx="12"/>
            <p:custDataLst>
              <p:tags r:id="rId14"/>
            </p:custDataLst>
          </p:nvPr>
        </p:nvSpPr>
        <p:spPr>
          <a:xfrm>
            <a:off x="8877600" y="6314400"/>
            <a:ext cx="2700000" cy="316800"/>
          </a:xfrm>
        </p:spPr>
        <p:txBody>
          <a:bodyPr/>
          <a:lstStyle/>
          <a:p>
            <a:fld id="{49AE70B2-8BF9-45C0-BB95-33D1B9D3A854}" type="slidenum">
              <a:rPr lang="en-US" smtClean="0"/>
            </a:fld>
            <a:endParaRPr lang="en-US" dirty="0"/>
          </a:p>
        </p:txBody>
      </p:sp>
      <p:sp>
        <p:nvSpPr>
          <p:cNvPr id="2" name="图形 3" descr="3b343532353530353bc8cfd6a4c9f3bacb"/>
          <p:cNvSpPr/>
          <p:nvPr userDrawn="1">
            <p:custDataLst>
              <p:tags r:id="rId15"/>
            </p:custDataLst>
          </p:nvPr>
        </p:nvSpPr>
        <p:spPr>
          <a:xfrm>
            <a:off x="8575213" y="3476035"/>
            <a:ext cx="643543" cy="720002"/>
          </a:xfrm>
          <a:custGeom>
            <a:avLst/>
            <a:gdLst>
              <a:gd name="connsiteX0" fmla="*/ 465883 w 643543"/>
              <a:gd name="connsiteY0" fmla="*/ 69728 h 720002"/>
              <a:gd name="connsiteX1" fmla="*/ 614430 w 643543"/>
              <a:gd name="connsiteY1" fmla="*/ 98492 h 720002"/>
              <a:gd name="connsiteX2" fmla="*/ 643543 w 643543"/>
              <a:gd name="connsiteY2" fmla="*/ 130709 h 720002"/>
              <a:gd name="connsiteX3" fmla="*/ 643543 w 643543"/>
              <a:gd name="connsiteY3" fmla="*/ 404866 h 720002"/>
              <a:gd name="connsiteX4" fmla="*/ 321385 w 643543"/>
              <a:gd name="connsiteY4" fmla="*/ 720001 h 720002"/>
              <a:gd name="connsiteX5" fmla="*/ 0 w 643543"/>
              <a:gd name="connsiteY5" fmla="*/ 404866 h 720002"/>
              <a:gd name="connsiteX6" fmla="*/ 0 w 643543"/>
              <a:gd name="connsiteY6" fmla="*/ 128793 h 720002"/>
              <a:gd name="connsiteX7" fmla="*/ 27542 w 643543"/>
              <a:gd name="connsiteY7" fmla="*/ 96701 h 720002"/>
              <a:gd name="connsiteX8" fmla="*/ 177619 w 643543"/>
              <a:gd name="connsiteY8" fmla="*/ 69728 h 720002"/>
              <a:gd name="connsiteX9" fmla="*/ 305840 w 643543"/>
              <a:gd name="connsiteY9" fmla="*/ 4704 h 720002"/>
              <a:gd name="connsiteX10" fmla="*/ 337707 w 643543"/>
              <a:gd name="connsiteY10" fmla="*/ 4701 h 720002"/>
              <a:gd name="connsiteX11" fmla="*/ 465883 w 643543"/>
              <a:gd name="connsiteY11" fmla="*/ 69728 h 720002"/>
              <a:gd name="connsiteX12" fmla="*/ 298562 w 643543"/>
              <a:gd name="connsiteY12" fmla="*/ 390266 h 720002"/>
              <a:gd name="connsiteX13" fmla="*/ 233556 w 643543"/>
              <a:gd name="connsiteY13" fmla="*/ 321839 h 720002"/>
              <a:gd name="connsiteX14" fmla="*/ 190216 w 643543"/>
              <a:gd name="connsiteY14" fmla="*/ 321839 h 720002"/>
              <a:gd name="connsiteX15" fmla="*/ 190216 w 643543"/>
              <a:gd name="connsiteY15" fmla="*/ 367459 h 720002"/>
              <a:gd name="connsiteX16" fmla="*/ 276892 w 643543"/>
              <a:gd name="connsiteY16" fmla="*/ 458697 h 720002"/>
              <a:gd name="connsiteX17" fmla="*/ 320232 w 643543"/>
              <a:gd name="connsiteY17" fmla="*/ 458697 h 720002"/>
              <a:gd name="connsiteX18" fmla="*/ 471916 w 643543"/>
              <a:gd name="connsiteY18" fmla="*/ 299029 h 720002"/>
              <a:gd name="connsiteX19" fmla="*/ 471916 w 643543"/>
              <a:gd name="connsiteY19" fmla="*/ 253408 h 720002"/>
              <a:gd name="connsiteX20" fmla="*/ 428577 w 643543"/>
              <a:gd name="connsiteY20" fmla="*/ 253408 h 720002"/>
              <a:gd name="connsiteX21" fmla="*/ 298562 w 643543"/>
              <a:gd name="connsiteY21" fmla="*/ 390266 h 72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43543" h="720002">
                <a:moveTo>
                  <a:pt x="465883" y="69728"/>
                </a:moveTo>
                <a:cubicBezTo>
                  <a:pt x="507928" y="85903"/>
                  <a:pt x="557442" y="95491"/>
                  <a:pt x="614430" y="98492"/>
                </a:cubicBezTo>
                <a:cubicBezTo>
                  <a:pt x="630737" y="99350"/>
                  <a:pt x="643543" y="113520"/>
                  <a:pt x="643543" y="130709"/>
                </a:cubicBezTo>
                <a:lnTo>
                  <a:pt x="643543" y="404866"/>
                </a:lnTo>
                <a:cubicBezTo>
                  <a:pt x="643156" y="558055"/>
                  <a:pt x="433920" y="720001"/>
                  <a:pt x="321385" y="720001"/>
                </a:cubicBezTo>
                <a:cubicBezTo>
                  <a:pt x="208852" y="720001"/>
                  <a:pt x="0" y="558055"/>
                  <a:pt x="0" y="404866"/>
                </a:cubicBezTo>
                <a:lnTo>
                  <a:pt x="0" y="128793"/>
                </a:lnTo>
                <a:cubicBezTo>
                  <a:pt x="0" y="112242"/>
                  <a:pt x="11899" y="98377"/>
                  <a:pt x="27542" y="96701"/>
                </a:cubicBezTo>
                <a:cubicBezTo>
                  <a:pt x="99727" y="88967"/>
                  <a:pt x="149753" y="79976"/>
                  <a:pt x="177619" y="69728"/>
                </a:cubicBezTo>
                <a:cubicBezTo>
                  <a:pt x="222172" y="52608"/>
                  <a:pt x="264914" y="30934"/>
                  <a:pt x="305840" y="4704"/>
                </a:cubicBezTo>
                <a:cubicBezTo>
                  <a:pt x="315627" y="-1569"/>
                  <a:pt x="327920" y="-1570"/>
                  <a:pt x="337707" y="4701"/>
                </a:cubicBezTo>
                <a:cubicBezTo>
                  <a:pt x="378652" y="30932"/>
                  <a:pt x="421379" y="52608"/>
                  <a:pt x="465883" y="69728"/>
                </a:cubicBezTo>
                <a:moveTo>
                  <a:pt x="298562" y="390266"/>
                </a:moveTo>
                <a:lnTo>
                  <a:pt x="233556" y="321839"/>
                </a:lnTo>
                <a:cubicBezTo>
                  <a:pt x="221586" y="309242"/>
                  <a:pt x="202184" y="309242"/>
                  <a:pt x="190216" y="321839"/>
                </a:cubicBezTo>
                <a:cubicBezTo>
                  <a:pt x="178249" y="334436"/>
                  <a:pt x="178249" y="354859"/>
                  <a:pt x="190216" y="367459"/>
                </a:cubicBezTo>
                <a:lnTo>
                  <a:pt x="276892" y="458697"/>
                </a:lnTo>
                <a:cubicBezTo>
                  <a:pt x="288859" y="471293"/>
                  <a:pt x="308265" y="471293"/>
                  <a:pt x="320232" y="458697"/>
                </a:cubicBezTo>
                <a:lnTo>
                  <a:pt x="471916" y="299029"/>
                </a:lnTo>
                <a:cubicBezTo>
                  <a:pt x="483883" y="286432"/>
                  <a:pt x="483883" y="266009"/>
                  <a:pt x="471916" y="253408"/>
                </a:cubicBezTo>
                <a:cubicBezTo>
                  <a:pt x="459949" y="240812"/>
                  <a:pt x="440544" y="240812"/>
                  <a:pt x="428577" y="253408"/>
                </a:cubicBezTo>
                <a:lnTo>
                  <a:pt x="298562" y="390266"/>
                </a:lnTo>
              </a:path>
            </a:pathLst>
          </a:custGeom>
          <a:solidFill>
            <a:schemeClr val="accent1"/>
          </a:solidFill>
          <a:ln w="378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marL="0" algn="l" defTabSz="914400" rtl="0" eaLnBrk="1" latinLnBrk="0" hangingPunct="1">
              <a:defRPr sz="1800" kern="1200">
                <a:solidFill>
                  <a:schemeClr val="tx1"/>
                </a:solidFill>
                <a:latin typeface="+mn-lt"/>
                <a:ea typeface="+mn-lt"/>
                <a:cs typeface="+mn-l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Arial" panose="020B0604020202020204" pitchFamily="34" charset="0"/>
            </a:endParaRPr>
          </a:p>
        </p:txBody>
      </p:sp>
      <p:sp>
        <p:nvSpPr>
          <p:cNvPr id="22" name="署名占位符 10"/>
          <p:cNvSpPr>
            <a:spLocks noGrp="1"/>
          </p:cNvSpPr>
          <p:nvPr>
            <p:ph type="body" sz="quarter" idx="17" hasCustomPrompt="1"/>
            <p:custDataLst>
              <p:tags r:id="rId16"/>
            </p:custDataLst>
          </p:nvPr>
        </p:nvSpPr>
        <p:spPr>
          <a:xfrm>
            <a:off x="1062990" y="4813097"/>
            <a:ext cx="2975659" cy="690015"/>
          </a:xfrm>
        </p:spPr>
        <p:txBody>
          <a:bodyPr wrap="square" anchor="ctr">
            <a:normAutofit/>
          </a:bodyPr>
          <a:lstStyle>
            <a:lvl1pPr marL="0" indent="0" algn="l">
              <a:lnSpc>
                <a:spcPct val="100000"/>
              </a:lnSpc>
              <a:buNone/>
              <a:defRPr sz="2000" b="1" spc="0" baseline="0">
                <a:solidFill>
                  <a:schemeClr val="accent1"/>
                </a:solidFill>
                <a:latin typeface="+mn-lt"/>
              </a:defRPr>
            </a:lvl1pPr>
          </a:lstStyle>
          <a:p>
            <a:pPr lvl="0"/>
            <a:r>
              <a:rPr lang="en-US" dirty="0">
                <a:latin typeface="+mn-lt"/>
              </a:rPr>
              <a:t>Click to add text</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showMasterSp="0">
  <p:cSld name="Title and Content">
    <p:spTree>
      <p:nvGrpSpPr>
        <p:cNvPr id="1" name=""/>
        <p:cNvGrpSpPr/>
        <p:nvPr/>
      </p:nvGrpSpPr>
      <p:grpSpPr>
        <a:xfrm>
          <a:off x="0" y="0"/>
          <a:ext cx="0" cy="0"/>
          <a:chOff x="0" y="0"/>
          <a:chExt cx="0" cy="0"/>
        </a:xfrm>
      </p:grpSpPr>
      <p:sp>
        <p:nvSpPr>
          <p:cNvPr id="2" name="矩形 1"/>
          <p:cNvSpPr/>
          <p:nvPr userDrawn="1">
            <p:custDataLst>
              <p:tags r:id="rId2"/>
            </p:custDataLst>
          </p:nvPr>
        </p:nvSpPr>
        <p:spPr>
          <a:xfrm>
            <a:off x="0" y="0"/>
            <a:ext cx="12211050" cy="6858000"/>
          </a:xfrm>
          <a:prstGeom prst="rect">
            <a:avLst/>
          </a:prstGeom>
          <a:gradFill>
            <a:gsLst>
              <a:gs pos="0">
                <a:schemeClr val="bg2">
                  <a:alpha val="75000"/>
                </a:schemeClr>
              </a:gs>
              <a:gs pos="100000">
                <a:schemeClr val="bg1"/>
              </a:gs>
            </a:gsLst>
            <a:lin ang="14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dirty="0">
              <a:cs typeface="Arial" panose="020B0604020202020204" pitchFamily="34" charset="0"/>
            </a:endParaRPr>
          </a:p>
        </p:txBody>
      </p:sp>
      <p:sp>
        <p:nvSpPr>
          <p:cNvPr id="8" name="正文"/>
          <p:cNvSpPr txBox="1">
            <a:spLocks noGrp="1"/>
          </p:cNvSpPr>
          <p:nvPr>
            <p:ph idx="4" hasCustomPrompt="1"/>
            <p:custDataLst>
              <p:tags r:id="rId3"/>
            </p:custDataLst>
          </p:nvPr>
        </p:nvSpPr>
        <p:spPr>
          <a:xfrm>
            <a:off x="608400" y="1490400"/>
            <a:ext cx="10969200" cy="475920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en-US" sz="1800" b="0" i="0" u="none" strike="noStrike" kern="1200" cap="none" spc="0" normalizeH="0" baseline="0" noProof="1" dirty="0">
                <a:ln>
                  <a:noFill/>
                  <a:prstDash val="sysDot"/>
                </a:ln>
                <a:solidFill>
                  <a:schemeClr val="tx1">
                    <a:lumMod val="75000"/>
                    <a:lumOff val="25000"/>
                  </a:schemeClr>
                </a:solidFill>
                <a:uFillTx/>
                <a:latin typeface="+mn-lt"/>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lt"/>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lt"/>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lt"/>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lt"/>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lgn="l">
              <a:buClrTx/>
              <a:buSzTx/>
            </a:pPr>
            <a:r>
              <a:rPr dirty="0">
                <a:sym typeface="+mn-ea"/>
              </a:rPr>
              <a:t>Click to add text</a:t>
            </a:r>
            <a:endParaRPr dirty="0">
              <a:sym typeface="+mn-ea"/>
            </a:endParaRPr>
          </a:p>
        </p:txBody>
      </p:sp>
      <p:sp>
        <p:nvSpPr>
          <p:cNvPr id="7" name="标题"/>
          <p:cNvSpPr txBox="1">
            <a:spLocks noGrp="1"/>
          </p:cNvSpPr>
          <p:nvPr>
            <p:ph type="title" idx="3" hasCustomPrompt="1"/>
            <p:custDataLst>
              <p:tags r:id="rId4"/>
            </p:custDataLst>
          </p:nvPr>
        </p:nvSpPr>
        <p:spPr>
          <a:xfrm>
            <a:off x="608400" y="608400"/>
            <a:ext cx="10969200" cy="70560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en-US" sz="3600" b="1" i="0" u="none" strike="noStrike" kern="1200" cap="none" spc="0" normalizeH="0" baseline="0" noProof="1" dirty="0">
                <a:ln>
                  <a:noFill/>
                  <a:prstDash val="sysDot"/>
                </a:ln>
                <a:gradFill>
                  <a:gsLst>
                    <a:gs pos="0">
                      <a:schemeClr val="accent4"/>
                    </a:gs>
                    <a:gs pos="100000">
                      <a:schemeClr val="accent1"/>
                    </a:gs>
                  </a:gsLst>
                  <a:lin ang="4800000" scaled="0"/>
                </a:gradFill>
                <a:latin typeface="+mj-lt"/>
              </a:defRPr>
            </a:lvl1pPr>
          </a:lstStyle>
          <a:p>
            <a:pPr lvl="0"/>
            <a:r>
              <a:rPr dirty="0">
                <a:sym typeface="+mn-ea"/>
              </a:rPr>
              <a:t>Click to add title</a:t>
            </a:r>
            <a:endParaRPr dirty="0">
              <a:sym typeface="+mn-ea"/>
            </a:endParaRPr>
          </a:p>
        </p:txBody>
      </p:sp>
      <p:sp>
        <p:nvSpPr>
          <p:cNvPr id="11" name="任意多边形 10"/>
          <p:cNvSpPr/>
          <p:nvPr>
            <p:custDataLst>
              <p:tags r:id="rId5"/>
            </p:custDataLst>
          </p:nvPr>
        </p:nvSpPr>
        <p:spPr>
          <a:xfrm>
            <a:off x="-19050" y="0"/>
            <a:ext cx="729615" cy="749300"/>
          </a:xfrm>
          <a:custGeom>
            <a:avLst/>
            <a:gdLst/>
            <a:ahLst/>
            <a:cxnLst>
              <a:cxn ang="3">
                <a:pos x="hc" y="t"/>
              </a:cxn>
              <a:cxn ang="cd2">
                <a:pos x="l" y="vc"/>
              </a:cxn>
              <a:cxn ang="cd4">
                <a:pos x="hc" y="b"/>
              </a:cxn>
              <a:cxn ang="0">
                <a:pos x="r" y="vc"/>
              </a:cxn>
            </a:cxnLst>
            <a:rect l="l" t="t" r="r" b="b"/>
            <a:pathLst>
              <a:path w="1149" h="1180">
                <a:moveTo>
                  <a:pt x="600" y="0"/>
                </a:moveTo>
                <a:lnTo>
                  <a:pt x="1144" y="0"/>
                </a:lnTo>
                <a:lnTo>
                  <a:pt x="1146" y="17"/>
                </a:lnTo>
                <a:cubicBezTo>
                  <a:pt x="1148" y="44"/>
                  <a:pt x="1149" y="72"/>
                  <a:pt x="1149" y="100"/>
                </a:cubicBezTo>
                <a:cubicBezTo>
                  <a:pt x="1149" y="696"/>
                  <a:pt x="665" y="1180"/>
                  <a:pt x="69" y="1180"/>
                </a:cubicBezTo>
                <a:cubicBezTo>
                  <a:pt x="50" y="1180"/>
                  <a:pt x="32" y="1180"/>
                  <a:pt x="13" y="1179"/>
                </a:cubicBezTo>
                <a:lnTo>
                  <a:pt x="0" y="1178"/>
                </a:lnTo>
                <a:lnTo>
                  <a:pt x="0" y="635"/>
                </a:lnTo>
                <a:lnTo>
                  <a:pt x="14" y="637"/>
                </a:lnTo>
                <a:cubicBezTo>
                  <a:pt x="32" y="639"/>
                  <a:pt x="50" y="640"/>
                  <a:pt x="69" y="640"/>
                </a:cubicBezTo>
                <a:cubicBezTo>
                  <a:pt x="367" y="640"/>
                  <a:pt x="609" y="398"/>
                  <a:pt x="609" y="100"/>
                </a:cubicBezTo>
                <a:cubicBezTo>
                  <a:pt x="609" y="72"/>
                  <a:pt x="607" y="45"/>
                  <a:pt x="603" y="18"/>
                </a:cubicBezTo>
                <a:lnTo>
                  <a:pt x="600" y="0"/>
                </a:lnTo>
                <a:close/>
              </a:path>
            </a:pathLst>
          </a:custGeom>
          <a:gradFill>
            <a:gsLst>
              <a:gs pos="50000">
                <a:schemeClr val="accent1">
                  <a:alpha val="40000"/>
                </a:schemeClr>
              </a:gs>
              <a:gs pos="100000">
                <a:schemeClr val="accent4">
                  <a:alpha val="40000"/>
                </a:schemeClr>
              </a:gs>
            </a:gsLst>
            <a:lin ang="24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lt"/>
                <a:cs typeface="+mn-lt"/>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cs typeface="Arial" panose="020B0604020202020204" pitchFamily="34" charset="0"/>
              <a:sym typeface="+mn-lt"/>
            </a:endParaRPr>
          </a:p>
        </p:txBody>
      </p:sp>
      <p:sp>
        <p:nvSpPr>
          <p:cNvPr id="18" name="任意多边形 17"/>
          <p:cNvSpPr/>
          <p:nvPr>
            <p:custDataLst>
              <p:tags r:id="rId6"/>
            </p:custDataLst>
          </p:nvPr>
        </p:nvSpPr>
        <p:spPr>
          <a:xfrm>
            <a:off x="11005000" y="5841815"/>
            <a:ext cx="1187000" cy="1016185"/>
          </a:xfrm>
          <a:custGeom>
            <a:avLst/>
            <a:gdLst/>
            <a:ahLst/>
            <a:cxnLst>
              <a:cxn ang="3">
                <a:pos x="hc" y="t"/>
              </a:cxn>
              <a:cxn ang="cd2">
                <a:pos x="l" y="vc"/>
              </a:cxn>
              <a:cxn ang="cd4">
                <a:pos x="hc" y="b"/>
              </a:cxn>
              <a:cxn ang="0">
                <a:pos x="r" y="vc"/>
              </a:cxn>
            </a:cxnLst>
            <a:rect l="l" t="t" r="r" b="b"/>
            <a:pathLst>
              <a:path w="1869" h="1600">
                <a:moveTo>
                  <a:pt x="1089" y="0"/>
                </a:moveTo>
                <a:cubicBezTo>
                  <a:pt x="1196" y="1"/>
                  <a:pt x="1306" y="18"/>
                  <a:pt x="1414" y="53"/>
                </a:cubicBezTo>
                <a:cubicBezTo>
                  <a:pt x="1591" y="111"/>
                  <a:pt x="1743" y="210"/>
                  <a:pt x="1863" y="336"/>
                </a:cubicBezTo>
                <a:lnTo>
                  <a:pt x="1869" y="343"/>
                </a:lnTo>
                <a:lnTo>
                  <a:pt x="1869" y="1600"/>
                </a:lnTo>
                <a:lnTo>
                  <a:pt x="1226" y="1600"/>
                </a:lnTo>
                <a:lnTo>
                  <a:pt x="1229" y="1599"/>
                </a:lnTo>
                <a:cubicBezTo>
                  <a:pt x="1396" y="1552"/>
                  <a:pt x="1536" y="1424"/>
                  <a:pt x="1594" y="1247"/>
                </a:cubicBezTo>
                <a:cubicBezTo>
                  <a:pt x="1686" y="964"/>
                  <a:pt x="1531" y="659"/>
                  <a:pt x="1247" y="567"/>
                </a:cubicBezTo>
                <a:cubicBezTo>
                  <a:pt x="1194" y="549"/>
                  <a:pt x="1140" y="541"/>
                  <a:pt x="1087" y="540"/>
                </a:cubicBezTo>
                <a:cubicBezTo>
                  <a:pt x="857" y="537"/>
                  <a:pt x="642" y="683"/>
                  <a:pt x="567" y="913"/>
                </a:cubicBezTo>
                <a:cubicBezTo>
                  <a:pt x="475" y="1197"/>
                  <a:pt x="630" y="1502"/>
                  <a:pt x="913" y="1594"/>
                </a:cubicBezTo>
                <a:lnTo>
                  <a:pt x="935" y="1600"/>
                </a:lnTo>
                <a:lnTo>
                  <a:pt x="134" y="1600"/>
                </a:lnTo>
                <a:lnTo>
                  <a:pt x="130" y="1594"/>
                </a:lnTo>
                <a:cubicBezTo>
                  <a:pt x="-5" y="1343"/>
                  <a:pt x="-42" y="1039"/>
                  <a:pt x="53" y="747"/>
                </a:cubicBezTo>
                <a:cubicBezTo>
                  <a:pt x="200" y="295"/>
                  <a:pt x="617" y="6"/>
                  <a:pt x="1067" y="0"/>
                </a:cubicBezTo>
                <a:cubicBezTo>
                  <a:pt x="1074" y="0"/>
                  <a:pt x="1081" y="0"/>
                  <a:pt x="1089" y="0"/>
                </a:cubicBezTo>
                <a:close/>
              </a:path>
            </a:pathLst>
          </a:custGeom>
          <a:gradFill>
            <a:gsLst>
              <a:gs pos="50000">
                <a:schemeClr val="accent1">
                  <a:alpha val="40000"/>
                </a:schemeClr>
              </a:gs>
              <a:gs pos="100000">
                <a:schemeClr val="accent4">
                  <a:alpha val="40000"/>
                </a:schemeClr>
              </a:gs>
            </a:gsLst>
            <a:lin ang="24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lt"/>
                <a:cs typeface="+mn-lt"/>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cs typeface="Arial" panose="020B0604020202020204" pitchFamily="34" charset="0"/>
              <a:sym typeface="+mn-lt"/>
            </a:endParaRPr>
          </a:p>
        </p:txBody>
      </p:sp>
      <p:sp>
        <p:nvSpPr>
          <p:cNvPr id="4" name="日期占位符 3"/>
          <p:cNvSpPr>
            <a:spLocks noGrp="1"/>
          </p:cNvSpPr>
          <p:nvPr>
            <p:ph type="dt" sz="half" idx="10"/>
            <p:custDataLst>
              <p:tags r:id="rId7"/>
            </p:custDataLst>
          </p:nvPr>
        </p:nvSpPr>
        <p:spPr>
          <a:xfrm>
            <a:off x="612000" y="6314400"/>
            <a:ext cx="2700000" cy="316800"/>
          </a:xfrm>
        </p:spPr>
        <p:txBody>
          <a:bodyPr/>
          <a:lstStyle/>
          <a:p>
            <a:r>
              <a:rPr lang="en-US"/>
              <a:t>Date Area</a:t>
            </a:r>
            <a:endParaRPr lang="en-US"/>
          </a:p>
        </p:txBody>
      </p:sp>
      <p:sp>
        <p:nvSpPr>
          <p:cNvPr id="5" name="页脚占位符 4"/>
          <p:cNvSpPr>
            <a:spLocks noGrp="1"/>
          </p:cNvSpPr>
          <p:nvPr>
            <p:ph type="ftr" sz="quarter" idx="11"/>
            <p:custDataLst>
              <p:tags r:id="rId8"/>
            </p:custDataLst>
          </p:nvPr>
        </p:nvSpPr>
        <p:spPr>
          <a:xfrm>
            <a:off x="4116000" y="6314400"/>
            <a:ext cx="3960000" cy="316800"/>
          </a:xfrm>
        </p:spPr>
        <p:txBody>
          <a:bodyPr/>
          <a:lstStyle/>
          <a:p>
            <a:endParaRPr lang="en-US" dirty="0"/>
          </a:p>
        </p:txBody>
      </p:sp>
      <p:sp>
        <p:nvSpPr>
          <p:cNvPr id="6" name="灯片编号占位符 5"/>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en-US" smtClean="0"/>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userDrawn="1">
  <p:cSld name="Catalog Slide">
    <p:spTree>
      <p:nvGrpSpPr>
        <p:cNvPr id="1" name=""/>
        <p:cNvGrpSpPr/>
        <p:nvPr/>
      </p:nvGrpSpPr>
      <p:grpSpPr>
        <a:xfrm>
          <a:off x="0" y="0"/>
          <a:ext cx="0" cy="0"/>
          <a:chOff x="0" y="0"/>
          <a:chExt cx="0" cy="0"/>
        </a:xfrm>
      </p:grpSpPr>
      <p:sp>
        <p:nvSpPr>
          <p:cNvPr id="2" name="矩形 1"/>
          <p:cNvSpPr/>
          <p:nvPr userDrawn="1">
            <p:custDataLst>
              <p:tags r:id="rId2"/>
            </p:custDataLst>
          </p:nvPr>
        </p:nvSpPr>
        <p:spPr>
          <a:xfrm>
            <a:off x="0" y="0"/>
            <a:ext cx="12211050" cy="6858000"/>
          </a:xfrm>
          <a:prstGeom prst="rect">
            <a:avLst/>
          </a:prstGeom>
          <a:gradFill>
            <a:gsLst>
              <a:gs pos="0">
                <a:schemeClr val="bg2">
                  <a:alpha val="75000"/>
                </a:schemeClr>
              </a:gs>
              <a:gs pos="100000">
                <a:schemeClr val="bg1"/>
              </a:gs>
            </a:gsLst>
            <a:lin ang="14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dirty="0">
              <a:cs typeface="Arial" panose="020B0604020202020204" pitchFamily="34" charset="0"/>
            </a:endParaRPr>
          </a:p>
        </p:txBody>
      </p:sp>
      <p:sp>
        <p:nvSpPr>
          <p:cNvPr id="8" name="标题"/>
          <p:cNvSpPr txBox="1">
            <a:spLocks noGrp="1"/>
          </p:cNvSpPr>
          <p:nvPr>
            <p:ph type="title" idx="5" hasCustomPrompt="1"/>
            <p:custDataLst>
              <p:tags r:id="rId3"/>
            </p:custDataLst>
          </p:nvPr>
        </p:nvSpPr>
        <p:spPr>
          <a:xfrm>
            <a:off x="1186815" y="3015615"/>
            <a:ext cx="3695700" cy="646430"/>
          </a:xfrm>
          <a:prstGeom prst="rect">
            <a:avLst/>
          </a:prstGeom>
          <a:noFill/>
        </p:spPr>
        <p:txBody>
          <a:bodyPr wrap="square" lIns="0" tIns="0" rIns="0" bIns="0" rtlCol="0" anchor="ctr">
            <a:normAutofit/>
          </a:bodyPr>
          <a:lstStyle>
            <a:lvl1pPr marL="0" marR="0" algn="ctr" defTabSz="914400" rtl="0" eaLnBrk="1" fontAlgn="auto" latinLnBrk="0" hangingPunct="1">
              <a:lnSpc>
                <a:spcPct val="100000"/>
              </a:lnSpc>
              <a:buClrTx/>
              <a:buSzTx/>
              <a:buFontTx/>
              <a:buNone/>
              <a:defRPr kumimoji="0" lang="en-US" sz="3800" b="1" i="0" u="none" strike="noStrike" kern="1200" cap="none" spc="0" normalizeH="0" baseline="0" noProof="1" dirty="0">
                <a:solidFill>
                  <a:schemeClr val="accent1"/>
                </a:solidFill>
                <a:latin typeface="+mj-lt"/>
              </a:defRPr>
            </a:lvl1pPr>
          </a:lstStyle>
          <a:p>
            <a:pPr lvl="0" algn="ctr"/>
            <a:r>
              <a:rPr lang="en-US" dirty="0">
                <a:sym typeface="+mn-ea"/>
              </a:rPr>
              <a:t>Click to add title</a:t>
            </a:r>
            <a:endParaRPr dirty="0">
              <a:sym typeface="+mn-ea"/>
            </a:endParaRPr>
          </a:p>
        </p:txBody>
      </p:sp>
      <p:sp>
        <p:nvSpPr>
          <p:cNvPr id="7" name="椭圆 6"/>
          <p:cNvSpPr>
            <a:spLocks noChangeAspect="1"/>
          </p:cNvSpPr>
          <p:nvPr>
            <p:custDataLst>
              <p:tags r:id="rId4"/>
            </p:custDataLst>
          </p:nvPr>
        </p:nvSpPr>
        <p:spPr>
          <a:xfrm rot="3180000">
            <a:off x="2370455" y="2711450"/>
            <a:ext cx="1296035" cy="1296035"/>
          </a:xfrm>
          <a:prstGeom prst="ellipse">
            <a:avLst/>
          </a:prstGeom>
          <a:noFill/>
          <a:ln>
            <a:solidFill>
              <a:schemeClr val="accent1">
                <a:lumMod val="75000"/>
                <a:alpha val="1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cs typeface="Arial" panose="020B0604020202020204" pitchFamily="34" charset="0"/>
            </a:endParaRPr>
          </a:p>
        </p:txBody>
      </p:sp>
      <p:sp>
        <p:nvSpPr>
          <p:cNvPr id="6" name="弧 9"/>
          <p:cNvSpPr/>
          <p:nvPr>
            <p:custDataLst>
              <p:tags r:id="rId5"/>
            </p:custDataLst>
          </p:nvPr>
        </p:nvSpPr>
        <p:spPr>
          <a:xfrm rot="2040000" flipH="1">
            <a:off x="733425" y="1073785"/>
            <a:ext cx="4570095" cy="4570095"/>
          </a:xfrm>
          <a:prstGeom prst="arc">
            <a:avLst>
              <a:gd name="adj1" fmla="val 6417921"/>
              <a:gd name="adj2" fmla="val 15911004"/>
            </a:avLst>
          </a:prstGeom>
          <a:ln>
            <a:gradFill>
              <a:gsLst>
                <a:gs pos="0">
                  <a:schemeClr val="accent1">
                    <a:alpha val="100000"/>
                  </a:schemeClr>
                </a:gs>
                <a:gs pos="100000">
                  <a:srgbClr val="FF8D41">
                    <a:alpha val="20000"/>
                  </a:srgbClr>
                </a:gs>
                <a:gs pos="80000">
                  <a:schemeClr val="accent1">
                    <a:alpha val="25000"/>
                  </a:schemeClr>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a:cs typeface="Arial" panose="020B0604020202020204" pitchFamily="34" charset="0"/>
            </a:endParaRPr>
          </a:p>
        </p:txBody>
      </p:sp>
      <p:sp>
        <p:nvSpPr>
          <p:cNvPr id="17" name="椭圆 12"/>
          <p:cNvSpPr/>
          <p:nvPr>
            <p:custDataLst>
              <p:tags r:id="rId6"/>
            </p:custDataLst>
          </p:nvPr>
        </p:nvSpPr>
        <p:spPr>
          <a:xfrm rot="1740000">
            <a:off x="4400550" y="1534160"/>
            <a:ext cx="116205" cy="116205"/>
          </a:xfrm>
          <a:prstGeom prst="ellipse">
            <a:avLst/>
          </a:prstGeom>
          <a:solidFill>
            <a:schemeClr val="accent1"/>
          </a:solidFill>
          <a:ln>
            <a:noFill/>
          </a:ln>
          <a:effectLst>
            <a:outerShdw blurRad="50800" dist="38100" dir="8100000" algn="tr" rotWithShape="0">
              <a:schemeClr val="accent1">
                <a:alpha val="3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cs typeface="Arial" panose="020B0604020202020204" pitchFamily="34" charset="0"/>
            </a:endParaRPr>
          </a:p>
        </p:txBody>
      </p:sp>
      <p:sp>
        <p:nvSpPr>
          <p:cNvPr id="36" name="椭圆 2"/>
          <p:cNvSpPr/>
          <p:nvPr>
            <p:custDataLst>
              <p:tags r:id="rId7"/>
            </p:custDataLst>
          </p:nvPr>
        </p:nvSpPr>
        <p:spPr>
          <a:xfrm rot="18540000" flipH="1">
            <a:off x="1268730" y="1609090"/>
            <a:ext cx="3500120" cy="3500120"/>
          </a:xfrm>
          <a:prstGeom prst="donut">
            <a:avLst>
              <a:gd name="adj" fmla="val 11124"/>
            </a:avLst>
          </a:prstGeom>
          <a:gradFill>
            <a:gsLst>
              <a:gs pos="0">
                <a:schemeClr val="accent2">
                  <a:alpha val="90000"/>
                </a:schemeClr>
              </a:gs>
              <a:gs pos="100000">
                <a:schemeClr val="accent4">
                  <a:alpha val="30000"/>
                </a:schemeClr>
              </a:gs>
            </a:gsLst>
            <a:lin ang="15600000" scaled="0"/>
          </a:gradFill>
          <a:ln w="254000">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kumimoji="1" lang="en-US">
              <a:cs typeface="Arial" panose="020B0604020202020204" pitchFamily="34" charset="0"/>
              <a:sym typeface="+mn-lt"/>
            </a:endParaRPr>
          </a:p>
        </p:txBody>
      </p:sp>
      <p:sp>
        <p:nvSpPr>
          <p:cNvPr id="3" name="日期占位符 2"/>
          <p:cNvSpPr>
            <a:spLocks noGrp="1"/>
          </p:cNvSpPr>
          <p:nvPr>
            <p:ph type="dt" sz="half" idx="10"/>
            <p:custDataLst>
              <p:tags r:id="rId8"/>
            </p:custDataLst>
          </p:nvPr>
        </p:nvSpPr>
        <p:spPr>
          <a:xfrm>
            <a:off x="612000" y="6314400"/>
            <a:ext cx="2700000" cy="316800"/>
          </a:xfrm>
        </p:spPr>
        <p:txBody>
          <a:bodyPr/>
          <a:lstStyle/>
          <a:p>
            <a:r>
              <a:rPr lang="en-US"/>
              <a:t>Date Area</a:t>
            </a:r>
            <a:endParaRPr lang="en-US"/>
          </a:p>
        </p:txBody>
      </p:sp>
      <p:sp>
        <p:nvSpPr>
          <p:cNvPr id="4" name="页脚占位符 3"/>
          <p:cNvSpPr>
            <a:spLocks noGrp="1"/>
          </p:cNvSpPr>
          <p:nvPr>
            <p:ph type="ftr" sz="quarter" idx="11"/>
            <p:custDataLst>
              <p:tags r:id="rId9"/>
            </p:custDataLst>
          </p:nvPr>
        </p:nvSpPr>
        <p:spPr>
          <a:xfrm>
            <a:off x="4116000" y="6314400"/>
            <a:ext cx="3960000" cy="316800"/>
          </a:xfrm>
        </p:spPr>
        <p:txBody>
          <a:bodyPr/>
          <a:lstStyle/>
          <a:p>
            <a:endParaRPr lang="en-US" dirty="0"/>
          </a:p>
        </p:txBody>
      </p:sp>
      <p:sp>
        <p:nvSpPr>
          <p:cNvPr id="5" name="灯片编号占位符 4"/>
          <p:cNvSpPr>
            <a:spLocks noGrp="1"/>
          </p:cNvSpPr>
          <p:nvPr>
            <p:ph type="sldNum" sz="quarter" idx="12"/>
            <p:custDataLst>
              <p:tags r:id="rId10"/>
            </p:custDataLst>
          </p:nvPr>
        </p:nvSpPr>
        <p:spPr>
          <a:xfrm>
            <a:off x="8877600" y="6314400"/>
            <a:ext cx="2700000" cy="316800"/>
          </a:xfrm>
        </p:spPr>
        <p:txBody>
          <a:bodyPr/>
          <a:lstStyle/>
          <a:p>
            <a:fld id="{49AE70B2-8BF9-45C0-BB95-33D1B9D3A854}" type="slidenum">
              <a:rPr lang="en-US" smtClean="0"/>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showMasterSp="0">
  <p:cSld name="Section Header">
    <p:spTree>
      <p:nvGrpSpPr>
        <p:cNvPr id="1" name=""/>
        <p:cNvGrpSpPr/>
        <p:nvPr/>
      </p:nvGrpSpPr>
      <p:grpSpPr>
        <a:xfrm>
          <a:off x="0" y="0"/>
          <a:ext cx="0" cy="0"/>
          <a:chOff x="0" y="0"/>
          <a:chExt cx="0" cy="0"/>
        </a:xfrm>
      </p:grpSpPr>
      <p:sp>
        <p:nvSpPr>
          <p:cNvPr id="2" name="矩形 1"/>
          <p:cNvSpPr/>
          <p:nvPr userDrawn="1">
            <p:custDataLst>
              <p:tags r:id="rId2"/>
            </p:custDataLst>
          </p:nvPr>
        </p:nvSpPr>
        <p:spPr>
          <a:xfrm>
            <a:off x="0" y="0"/>
            <a:ext cx="12211050" cy="6858000"/>
          </a:xfrm>
          <a:prstGeom prst="rect">
            <a:avLst/>
          </a:prstGeom>
          <a:gradFill>
            <a:gsLst>
              <a:gs pos="0">
                <a:schemeClr val="bg2">
                  <a:alpha val="75000"/>
                </a:schemeClr>
              </a:gs>
              <a:gs pos="100000">
                <a:schemeClr val="bg1"/>
              </a:gs>
            </a:gsLst>
            <a:lin ang="14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dirty="0">
              <a:cs typeface="Arial" panose="020B0604020202020204" pitchFamily="34" charset="0"/>
            </a:endParaRPr>
          </a:p>
        </p:txBody>
      </p:sp>
      <p:sp>
        <p:nvSpPr>
          <p:cNvPr id="8" name="节编号"/>
          <p:cNvSpPr txBox="1">
            <a:spLocks noGrp="1"/>
          </p:cNvSpPr>
          <p:nvPr>
            <p:ph type="body" idx="5" hasCustomPrompt="1"/>
            <p:custDataLst>
              <p:tags r:id="rId3"/>
            </p:custDataLst>
          </p:nvPr>
        </p:nvSpPr>
        <p:spPr>
          <a:xfrm>
            <a:off x="1089025" y="2258695"/>
            <a:ext cx="1838325" cy="1861820"/>
          </a:xfrm>
          <a:prstGeom prst="rect">
            <a:avLst/>
          </a:prstGeom>
          <a:noFill/>
        </p:spPr>
        <p:txBody>
          <a:bodyPr wrap="none" lIns="0" tIns="0" rIns="0" bIns="0" rtlCol="0" anchor="ctr" anchorCtr="0">
            <a:normAutofit/>
          </a:bodyPr>
          <a:lstStyle>
            <a:lvl1pPr marL="0" marR="0" algn="r" defTabSz="914400" rtl="0" eaLnBrk="1" fontAlgn="auto" latinLnBrk="0" hangingPunct="1">
              <a:lnSpc>
                <a:spcPct val="100000"/>
              </a:lnSpc>
              <a:buClrTx/>
              <a:buSzTx/>
              <a:buFontTx/>
              <a:buNone/>
              <a:defRPr kumimoji="0" lang="en-US" sz="6600" b="1" i="0" u="none" strike="noStrike" kern="1200" cap="none" spc="0" normalizeH="0" baseline="0" noProof="1" dirty="0">
                <a:ln>
                  <a:solidFill>
                    <a:schemeClr val="accent1"/>
                  </a:solidFill>
                </a:ln>
                <a:noFill/>
                <a:latin typeface="+mn-lt"/>
              </a:defRPr>
            </a:lvl1pPr>
          </a:lstStyle>
          <a:p>
            <a:pPr lvl="0" algn="r"/>
            <a:r>
              <a:rPr dirty="0">
                <a:sym typeface="+mn-ea"/>
              </a:rPr>
              <a:t>text</a:t>
            </a:r>
            <a:endParaRPr dirty="0">
              <a:sym typeface="+mn-ea"/>
            </a:endParaRPr>
          </a:p>
        </p:txBody>
      </p:sp>
      <p:sp>
        <p:nvSpPr>
          <p:cNvPr id="7" name="标题"/>
          <p:cNvSpPr txBox="1">
            <a:spLocks noGrp="1"/>
          </p:cNvSpPr>
          <p:nvPr>
            <p:ph type="title" idx="4" hasCustomPrompt="1"/>
            <p:custDataLst>
              <p:tags r:id="rId4"/>
            </p:custDataLst>
          </p:nvPr>
        </p:nvSpPr>
        <p:spPr>
          <a:xfrm>
            <a:off x="3218815" y="2044700"/>
            <a:ext cx="7991475" cy="2274570"/>
          </a:xfrm>
          <a:prstGeom prst="rect">
            <a:avLst/>
          </a:prstGeom>
          <a:noFill/>
        </p:spPr>
        <p:txBody>
          <a:bodyPr wrap="square" lIns="0" tIns="0" rIns="0" bIns="0" rtlCol="0" anchor="ctr" anchorCtr="0">
            <a:normAutofit/>
          </a:bodyPr>
          <a:lstStyle>
            <a:lvl1pPr marL="0" marR="0" algn="l" defTabSz="914400" rtl="0" eaLnBrk="1" fontAlgn="auto" latinLnBrk="0" hangingPunct="1">
              <a:lnSpc>
                <a:spcPct val="100000"/>
              </a:lnSpc>
              <a:buClrTx/>
              <a:buSzTx/>
              <a:buFontTx/>
              <a:buNone/>
              <a:defRPr kumimoji="0" sz="5000" b="1" i="0" u="none" strike="noStrike" kern="1200" cap="none" spc="0" normalizeH="0" baseline="0" noProof="1">
                <a:solidFill>
                  <a:schemeClr val="accent1"/>
                </a:solidFill>
                <a:latin typeface="+mj-lt"/>
                <a:sym typeface="+mn-ea"/>
              </a:defRPr>
            </a:lvl1pPr>
          </a:lstStyle>
          <a:p>
            <a:pPr lvl="0" algn="l"/>
            <a:r>
              <a:rPr lang="en-US" dirty="0">
                <a:sym typeface="+mn-ea"/>
              </a:rPr>
              <a:t>Click to add title</a:t>
            </a:r>
            <a:endParaRPr dirty="0">
              <a:sym typeface="+mn-ea"/>
            </a:endParaRPr>
          </a:p>
        </p:txBody>
      </p:sp>
      <p:sp>
        <p:nvSpPr>
          <p:cNvPr id="15" name="任意多边形 14"/>
          <p:cNvSpPr/>
          <p:nvPr>
            <p:custDataLst>
              <p:tags r:id="rId5"/>
            </p:custDataLst>
          </p:nvPr>
        </p:nvSpPr>
        <p:spPr>
          <a:xfrm>
            <a:off x="-4445" y="5634587"/>
            <a:ext cx="12195810" cy="1232773"/>
          </a:xfrm>
          <a:custGeom>
            <a:avLst/>
            <a:gdLst>
              <a:gd name="connsiteX0" fmla="*/ 0 w 19206"/>
              <a:gd name="connsiteY0" fmla="*/ 283 h 1941"/>
              <a:gd name="connsiteX1" fmla="*/ 5107 w 19206"/>
              <a:gd name="connsiteY1" fmla="*/ 655 h 1941"/>
              <a:gd name="connsiteX2" fmla="*/ 19206 w 19206"/>
              <a:gd name="connsiteY2" fmla="*/ 1591 h 1941"/>
              <a:gd name="connsiteX3" fmla="*/ 19206 w 19206"/>
              <a:gd name="connsiteY3" fmla="*/ 1941 h 1941"/>
              <a:gd name="connsiteX4" fmla="*/ 7 w 19206"/>
              <a:gd name="connsiteY4" fmla="*/ 1941 h 1941"/>
              <a:gd name="connsiteX5" fmla="*/ 0 w 19206"/>
              <a:gd name="connsiteY5" fmla="*/ 283 h 1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06" h="1941">
                <a:moveTo>
                  <a:pt x="0" y="283"/>
                </a:moveTo>
                <a:cubicBezTo>
                  <a:pt x="943" y="76"/>
                  <a:pt x="2511" y="-388"/>
                  <a:pt x="5107" y="655"/>
                </a:cubicBezTo>
                <a:cubicBezTo>
                  <a:pt x="7703" y="1697"/>
                  <a:pt x="10626" y="1762"/>
                  <a:pt x="19206" y="1591"/>
                </a:cubicBezTo>
                <a:lnTo>
                  <a:pt x="19206" y="1941"/>
                </a:lnTo>
                <a:lnTo>
                  <a:pt x="7" y="1941"/>
                </a:lnTo>
                <a:lnTo>
                  <a:pt x="0" y="283"/>
                </a:lnTo>
                <a:close/>
              </a:path>
            </a:pathLst>
          </a:custGeom>
          <a:gradFill>
            <a:gsLst>
              <a:gs pos="22000">
                <a:schemeClr val="accent1"/>
              </a:gs>
              <a:gs pos="100000">
                <a:schemeClr val="accent3">
                  <a:lumMod val="20000"/>
                  <a:lumOff val="80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cs typeface="Arial" panose="020B0604020202020204" pitchFamily="34" charset="0"/>
            </a:endParaRPr>
          </a:p>
        </p:txBody>
      </p:sp>
      <p:sp>
        <p:nvSpPr>
          <p:cNvPr id="16" name="任意多边形 15"/>
          <p:cNvSpPr/>
          <p:nvPr>
            <p:custDataLst>
              <p:tags r:id="rId6"/>
            </p:custDataLst>
          </p:nvPr>
        </p:nvSpPr>
        <p:spPr>
          <a:xfrm flipH="1">
            <a:off x="-19685" y="5432425"/>
            <a:ext cx="12192000" cy="1427480"/>
          </a:xfrm>
          <a:custGeom>
            <a:avLst/>
            <a:gdLst>
              <a:gd name="connsiteX0" fmla="*/ 0 w 19200"/>
              <a:gd name="connsiteY0" fmla="*/ 747 h 2557"/>
              <a:gd name="connsiteX1" fmla="*/ 3975 w 19200"/>
              <a:gd name="connsiteY1" fmla="*/ 106 h 2557"/>
              <a:gd name="connsiteX2" fmla="*/ 19200 w 19200"/>
              <a:gd name="connsiteY2" fmla="*/ 2160 h 2557"/>
              <a:gd name="connsiteX3" fmla="*/ 19200 w 19200"/>
              <a:gd name="connsiteY3" fmla="*/ 2558 h 2557"/>
              <a:gd name="connsiteX4" fmla="*/ 1 w 19200"/>
              <a:gd name="connsiteY4" fmla="*/ 2558 h 2557"/>
              <a:gd name="connsiteX5" fmla="*/ 0 w 19200"/>
              <a:gd name="connsiteY5" fmla="*/ 747 h 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00" h="2558">
                <a:moveTo>
                  <a:pt x="0" y="747"/>
                </a:moveTo>
                <a:cubicBezTo>
                  <a:pt x="203" y="607"/>
                  <a:pt x="1793" y="-305"/>
                  <a:pt x="3975" y="106"/>
                </a:cubicBezTo>
                <a:cubicBezTo>
                  <a:pt x="6157" y="517"/>
                  <a:pt x="7452" y="2105"/>
                  <a:pt x="19200" y="2160"/>
                </a:cubicBezTo>
                <a:lnTo>
                  <a:pt x="19200" y="2558"/>
                </a:lnTo>
                <a:lnTo>
                  <a:pt x="1" y="2558"/>
                </a:lnTo>
                <a:lnTo>
                  <a:pt x="0" y="747"/>
                </a:lnTo>
                <a:close/>
              </a:path>
            </a:pathLst>
          </a:custGeom>
          <a:gradFill>
            <a:gsLst>
              <a:gs pos="32000">
                <a:schemeClr val="accent1">
                  <a:alpha val="20000"/>
                </a:schemeClr>
              </a:gs>
              <a:gs pos="90000">
                <a:schemeClr val="accent3">
                  <a:lumMod val="40000"/>
                  <a:lumOff val="60000"/>
                  <a:alpha val="64000"/>
                </a:schemeClr>
              </a:gs>
            </a:gsLst>
            <a:lin ang="52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cs typeface="Arial" panose="020B0604020202020204" pitchFamily="34" charset="0"/>
            </a:endParaRPr>
          </a:p>
        </p:txBody>
      </p:sp>
      <p:sp>
        <p:nvSpPr>
          <p:cNvPr id="22" name="任意多边形 21"/>
          <p:cNvSpPr/>
          <p:nvPr>
            <p:custDataLst>
              <p:tags r:id="rId7"/>
            </p:custDataLst>
          </p:nvPr>
        </p:nvSpPr>
        <p:spPr>
          <a:xfrm flipH="1">
            <a:off x="-23495" y="5995035"/>
            <a:ext cx="12214860" cy="873125"/>
          </a:xfrm>
          <a:custGeom>
            <a:avLst/>
            <a:gdLst>
              <a:gd name="connsiteX0" fmla="*/ 0 w 19206"/>
              <a:gd name="connsiteY0" fmla="*/ 534 h 1465"/>
              <a:gd name="connsiteX1" fmla="*/ 5787 w 19206"/>
              <a:gd name="connsiteY1" fmla="*/ 384 h 1465"/>
              <a:gd name="connsiteX2" fmla="*/ 19206 w 19206"/>
              <a:gd name="connsiteY2" fmla="*/ 553 h 1465"/>
              <a:gd name="connsiteX3" fmla="*/ 19206 w 19206"/>
              <a:gd name="connsiteY3" fmla="*/ 1465 h 1465"/>
              <a:gd name="connsiteX4" fmla="*/ 7 w 19206"/>
              <a:gd name="connsiteY4" fmla="*/ 1465 h 1465"/>
              <a:gd name="connsiteX5" fmla="*/ 0 w 19206"/>
              <a:gd name="connsiteY5" fmla="*/ 534 h 1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06" h="1465">
                <a:moveTo>
                  <a:pt x="0" y="534"/>
                </a:moveTo>
                <a:cubicBezTo>
                  <a:pt x="1073" y="-26"/>
                  <a:pt x="3196" y="-252"/>
                  <a:pt x="5787" y="384"/>
                </a:cubicBezTo>
                <a:cubicBezTo>
                  <a:pt x="8378" y="1020"/>
                  <a:pt x="15553" y="1551"/>
                  <a:pt x="19206" y="553"/>
                </a:cubicBezTo>
                <a:lnTo>
                  <a:pt x="19206" y="1465"/>
                </a:lnTo>
                <a:lnTo>
                  <a:pt x="7" y="1465"/>
                </a:lnTo>
                <a:lnTo>
                  <a:pt x="0" y="534"/>
                </a:lnTo>
                <a:close/>
              </a:path>
            </a:pathLst>
          </a:custGeom>
          <a:gradFill>
            <a:gsLst>
              <a:gs pos="0">
                <a:schemeClr val="accent1">
                  <a:alpha val="60000"/>
                </a:schemeClr>
              </a:gs>
              <a:gs pos="78000">
                <a:schemeClr val="accent3">
                  <a:lumMod val="20000"/>
                  <a:lumOff val="80000"/>
                  <a:alpha val="25000"/>
                </a:schemeClr>
              </a:gs>
            </a:gsLst>
            <a:lin ang="4200000" scaled="0"/>
          </a:gradFill>
          <a:ln>
            <a:noFill/>
          </a:ln>
          <a:effectLst>
            <a:outerShdw blurRad="177800" dist="50800" dir="16200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dk1"/>
                </a:solidFill>
                <a:cs typeface="Arial" panose="020B0604020202020204" pitchFamily="34" charset="0"/>
              </a:rPr>
              <a:t> </a:t>
            </a:r>
            <a:endParaRPr lang="en-US">
              <a:solidFill>
                <a:schemeClr val="dk1"/>
              </a:solidFill>
              <a:cs typeface="Arial" panose="020B0604020202020204" pitchFamily="34" charset="0"/>
            </a:endParaRPr>
          </a:p>
        </p:txBody>
      </p:sp>
      <p:sp>
        <p:nvSpPr>
          <p:cNvPr id="4" name="日期占位符 3"/>
          <p:cNvSpPr>
            <a:spLocks noGrp="1"/>
          </p:cNvSpPr>
          <p:nvPr>
            <p:ph type="dt" sz="half" idx="10"/>
            <p:custDataLst>
              <p:tags r:id="rId8"/>
            </p:custDataLst>
          </p:nvPr>
        </p:nvSpPr>
        <p:spPr>
          <a:xfrm>
            <a:off x="612000" y="6314400"/>
            <a:ext cx="2700000" cy="316800"/>
          </a:xfrm>
        </p:spPr>
        <p:txBody>
          <a:bodyPr/>
          <a:lstStyle/>
          <a:p>
            <a:r>
              <a:rPr lang="en-US"/>
              <a:t>Date Area</a:t>
            </a:r>
            <a:endParaRPr lang="en-US"/>
          </a:p>
        </p:txBody>
      </p:sp>
      <p:sp>
        <p:nvSpPr>
          <p:cNvPr id="5" name="页脚占位符 4"/>
          <p:cNvSpPr>
            <a:spLocks noGrp="1"/>
          </p:cNvSpPr>
          <p:nvPr>
            <p:ph type="ftr" sz="quarter" idx="11"/>
            <p:custDataLst>
              <p:tags r:id="rId9"/>
            </p:custDataLst>
          </p:nvPr>
        </p:nvSpPr>
        <p:spPr>
          <a:xfrm>
            <a:off x="4116000" y="6314400"/>
            <a:ext cx="3960000" cy="316800"/>
          </a:xfrm>
        </p:spPr>
        <p:txBody>
          <a:bodyPr/>
          <a:lstStyle/>
          <a:p>
            <a:endParaRPr lang="en-US" dirty="0"/>
          </a:p>
        </p:txBody>
      </p:sp>
      <p:sp>
        <p:nvSpPr>
          <p:cNvPr id="6" name="灯片编号占位符 5"/>
          <p:cNvSpPr>
            <a:spLocks noGrp="1"/>
          </p:cNvSpPr>
          <p:nvPr>
            <p:ph type="sldNum" sz="quarter" idx="12"/>
            <p:custDataLst>
              <p:tags r:id="rId10"/>
            </p:custDataLst>
          </p:nvPr>
        </p:nvSpPr>
        <p:spPr>
          <a:xfrm>
            <a:off x="8877600" y="6314400"/>
            <a:ext cx="2700000" cy="316800"/>
          </a:xfrm>
        </p:spPr>
        <p:txBody>
          <a:bodyPr/>
          <a:lstStyle/>
          <a:p>
            <a:fld id="{49AE70B2-8BF9-45C0-BB95-33D1B9D3A854}" type="slidenum">
              <a:rPr lang="en-US" smtClean="0"/>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showMasterSp="0">
  <p:cSld name="Two Content">
    <p:spTree>
      <p:nvGrpSpPr>
        <p:cNvPr id="1" name=""/>
        <p:cNvGrpSpPr/>
        <p:nvPr/>
      </p:nvGrpSpPr>
      <p:grpSpPr>
        <a:xfrm>
          <a:off x="0" y="0"/>
          <a:ext cx="0" cy="0"/>
          <a:chOff x="0" y="0"/>
          <a:chExt cx="0" cy="0"/>
        </a:xfrm>
      </p:grpSpPr>
      <p:sp>
        <p:nvSpPr>
          <p:cNvPr id="2" name="矩形 1"/>
          <p:cNvSpPr/>
          <p:nvPr userDrawn="1">
            <p:custDataLst>
              <p:tags r:id="rId2"/>
            </p:custDataLst>
          </p:nvPr>
        </p:nvSpPr>
        <p:spPr>
          <a:xfrm>
            <a:off x="0" y="0"/>
            <a:ext cx="12211050" cy="6858000"/>
          </a:xfrm>
          <a:prstGeom prst="rect">
            <a:avLst/>
          </a:prstGeom>
          <a:gradFill>
            <a:gsLst>
              <a:gs pos="0">
                <a:schemeClr val="bg2">
                  <a:alpha val="75000"/>
                </a:schemeClr>
              </a:gs>
              <a:gs pos="100000">
                <a:schemeClr val="bg1"/>
              </a:gs>
            </a:gsLst>
            <a:lin ang="14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dirty="0">
              <a:cs typeface="Arial" panose="020B0604020202020204" pitchFamily="34" charset="0"/>
            </a:endParaRPr>
          </a:p>
        </p:txBody>
      </p:sp>
      <p:sp>
        <p:nvSpPr>
          <p:cNvPr id="10" name="正文"/>
          <p:cNvSpPr txBox="1">
            <a:spLocks noGrp="1"/>
          </p:cNvSpPr>
          <p:nvPr>
            <p:ph idx="5" hasCustomPrompt="1"/>
            <p:custDataLst>
              <p:tags r:id="rId3"/>
            </p:custDataLst>
          </p:nvPr>
        </p:nvSpPr>
        <p:spPr>
          <a:xfrm>
            <a:off x="6400805" y="1490357"/>
            <a:ext cx="5176800" cy="4759236"/>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en-US" sz="1800" b="0" i="0" u="none" strike="noStrike" kern="1200" cap="none" spc="0" normalizeH="0" baseline="0" noProof="1" dirty="0">
                <a:ln>
                  <a:noFill/>
                  <a:prstDash val="sysDot"/>
                </a:ln>
                <a:solidFill>
                  <a:schemeClr val="tx1">
                    <a:lumMod val="75000"/>
                    <a:lumOff val="25000"/>
                  </a:schemeClr>
                </a:solidFill>
                <a:uFillTx/>
                <a:latin typeface="+mn-lt"/>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lt"/>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lt"/>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lt"/>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lt"/>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lgn="l">
              <a:buClrTx/>
              <a:buSzTx/>
            </a:pPr>
            <a:r>
              <a:rPr dirty="0">
                <a:sym typeface="+mn-ea"/>
              </a:rPr>
              <a:t>Click to add text</a:t>
            </a:r>
            <a:endParaRPr dirty="0">
              <a:sym typeface="+mn-ea"/>
            </a:endParaRPr>
          </a:p>
        </p:txBody>
      </p:sp>
      <p:sp>
        <p:nvSpPr>
          <p:cNvPr id="9" name="正文"/>
          <p:cNvSpPr txBox="1">
            <a:spLocks noGrp="1"/>
          </p:cNvSpPr>
          <p:nvPr>
            <p:ph idx="4" hasCustomPrompt="1"/>
            <p:custDataLst>
              <p:tags r:id="rId4"/>
            </p:custDataLst>
          </p:nvPr>
        </p:nvSpPr>
        <p:spPr>
          <a:xfrm>
            <a:off x="608400" y="1490357"/>
            <a:ext cx="5176800" cy="4759236"/>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en-US" sz="1800" b="0" i="0" u="none" strike="noStrike" kern="1200" cap="none" spc="0" normalizeH="0" baseline="0" noProof="1" dirty="0">
                <a:ln>
                  <a:noFill/>
                  <a:prstDash val="sysDot"/>
                </a:ln>
                <a:solidFill>
                  <a:schemeClr val="tx1">
                    <a:lumMod val="75000"/>
                    <a:lumOff val="25000"/>
                  </a:schemeClr>
                </a:solidFill>
                <a:uFillTx/>
                <a:latin typeface="+mn-lt"/>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lt"/>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lt"/>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lt"/>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lt"/>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Click to add text</a:t>
            </a:r>
            <a:endParaRPr dirty="0">
              <a:sym typeface="+mn-ea"/>
            </a:endParaRPr>
          </a:p>
        </p:txBody>
      </p:sp>
      <p:sp>
        <p:nvSpPr>
          <p:cNvPr id="8" name="标题"/>
          <p:cNvSpPr txBox="1">
            <a:spLocks noGrp="1"/>
          </p:cNvSpPr>
          <p:nvPr>
            <p:ph type="title" idx="3" hasCustomPrompt="1"/>
            <p:custDataLst>
              <p:tags r:id="rId5"/>
            </p:custDataLst>
          </p:nvPr>
        </p:nvSpPr>
        <p:spPr>
          <a:xfrm>
            <a:off x="608400" y="608400"/>
            <a:ext cx="10969200" cy="705600"/>
          </a:xfrm>
          <a:prstGeom prst="rect">
            <a:avLst/>
          </a:prstGeom>
          <a:noFill/>
          <a:ln>
            <a:noFill/>
            <a:prstDash val="sysDash"/>
          </a:ln>
        </p:spPr>
        <p:txBody>
          <a:bodyPr wrap="square" rtlCol="0">
            <a:normAutofit/>
          </a:bodyPr>
          <a:lstStyle>
            <a:lvl1pPr marL="0" marR="0" lvl="0" algn="l" defTabSz="914400" rtl="0" eaLnBrk="1" fontAlgn="auto" latinLnBrk="0" hangingPunct="1">
              <a:lnSpc>
                <a:spcPct val="100000"/>
              </a:lnSpc>
              <a:buClrTx/>
              <a:buSzTx/>
              <a:buFontTx/>
              <a:buNone/>
              <a:defRPr kumimoji="0" lang="en-US" sz="3600" b="1" i="0" u="none" strike="noStrike" kern="1200" cap="none" spc="0" normalizeH="0" baseline="0" noProof="1" dirty="0">
                <a:ln>
                  <a:noFill/>
                  <a:prstDash val="sysDot"/>
                </a:ln>
                <a:gradFill>
                  <a:gsLst>
                    <a:gs pos="0">
                      <a:schemeClr val="accent4"/>
                    </a:gs>
                    <a:gs pos="100000">
                      <a:schemeClr val="accent1"/>
                    </a:gs>
                  </a:gsLst>
                  <a:lin ang="4800000" scaled="0"/>
                </a:gradFill>
                <a:latin typeface="+mj-lt"/>
                <a:sym typeface="+mn-ea"/>
              </a:defRPr>
            </a:lvl1pPr>
          </a:lstStyle>
          <a:p>
            <a:pPr lvl="0" algn="l">
              <a:buClrTx/>
              <a:buSzTx/>
              <a:buFontTx/>
            </a:pPr>
            <a:r>
              <a:rPr dirty="0">
                <a:sym typeface="+mn-ea"/>
              </a:rPr>
              <a:t>Click to add title</a:t>
            </a:r>
            <a:endParaRPr dirty="0">
              <a:sym typeface="+mn-ea"/>
            </a:endParaRPr>
          </a:p>
        </p:txBody>
      </p:sp>
      <p:sp>
        <p:nvSpPr>
          <p:cNvPr id="11" name="任意多边形 10"/>
          <p:cNvSpPr/>
          <p:nvPr>
            <p:custDataLst>
              <p:tags r:id="rId6"/>
            </p:custDataLst>
          </p:nvPr>
        </p:nvSpPr>
        <p:spPr>
          <a:xfrm>
            <a:off x="-19050" y="0"/>
            <a:ext cx="729615" cy="749300"/>
          </a:xfrm>
          <a:custGeom>
            <a:avLst/>
            <a:gdLst/>
            <a:ahLst/>
            <a:cxnLst>
              <a:cxn ang="3">
                <a:pos x="hc" y="t"/>
              </a:cxn>
              <a:cxn ang="cd2">
                <a:pos x="l" y="vc"/>
              </a:cxn>
              <a:cxn ang="cd4">
                <a:pos x="hc" y="b"/>
              </a:cxn>
              <a:cxn ang="0">
                <a:pos x="r" y="vc"/>
              </a:cxn>
            </a:cxnLst>
            <a:rect l="l" t="t" r="r" b="b"/>
            <a:pathLst>
              <a:path w="1149" h="1180">
                <a:moveTo>
                  <a:pt x="600" y="0"/>
                </a:moveTo>
                <a:lnTo>
                  <a:pt x="1144" y="0"/>
                </a:lnTo>
                <a:lnTo>
                  <a:pt x="1146" y="17"/>
                </a:lnTo>
                <a:cubicBezTo>
                  <a:pt x="1148" y="44"/>
                  <a:pt x="1149" y="72"/>
                  <a:pt x="1149" y="100"/>
                </a:cubicBezTo>
                <a:cubicBezTo>
                  <a:pt x="1149" y="696"/>
                  <a:pt x="665" y="1180"/>
                  <a:pt x="69" y="1180"/>
                </a:cubicBezTo>
                <a:cubicBezTo>
                  <a:pt x="50" y="1180"/>
                  <a:pt x="32" y="1180"/>
                  <a:pt x="13" y="1179"/>
                </a:cubicBezTo>
                <a:lnTo>
                  <a:pt x="0" y="1178"/>
                </a:lnTo>
                <a:lnTo>
                  <a:pt x="0" y="635"/>
                </a:lnTo>
                <a:lnTo>
                  <a:pt x="14" y="637"/>
                </a:lnTo>
                <a:cubicBezTo>
                  <a:pt x="32" y="639"/>
                  <a:pt x="50" y="640"/>
                  <a:pt x="69" y="640"/>
                </a:cubicBezTo>
                <a:cubicBezTo>
                  <a:pt x="367" y="640"/>
                  <a:pt x="609" y="398"/>
                  <a:pt x="609" y="100"/>
                </a:cubicBezTo>
                <a:cubicBezTo>
                  <a:pt x="609" y="72"/>
                  <a:pt x="607" y="45"/>
                  <a:pt x="603" y="18"/>
                </a:cubicBezTo>
                <a:lnTo>
                  <a:pt x="600" y="0"/>
                </a:lnTo>
                <a:close/>
              </a:path>
            </a:pathLst>
          </a:custGeom>
          <a:gradFill>
            <a:gsLst>
              <a:gs pos="50000">
                <a:schemeClr val="accent1">
                  <a:alpha val="40000"/>
                </a:schemeClr>
              </a:gs>
              <a:gs pos="100000">
                <a:schemeClr val="accent4">
                  <a:alpha val="40000"/>
                </a:schemeClr>
              </a:gs>
            </a:gsLst>
            <a:lin ang="24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lt"/>
                <a:cs typeface="+mn-lt"/>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cs typeface="Arial" panose="020B0604020202020204" pitchFamily="34" charset="0"/>
              <a:sym typeface="+mn-lt"/>
            </a:endParaRPr>
          </a:p>
        </p:txBody>
      </p:sp>
      <p:sp>
        <p:nvSpPr>
          <p:cNvPr id="18" name="任意多边形 17"/>
          <p:cNvSpPr/>
          <p:nvPr>
            <p:custDataLst>
              <p:tags r:id="rId7"/>
            </p:custDataLst>
          </p:nvPr>
        </p:nvSpPr>
        <p:spPr>
          <a:xfrm>
            <a:off x="11005000" y="5841815"/>
            <a:ext cx="1187000" cy="1016185"/>
          </a:xfrm>
          <a:custGeom>
            <a:avLst/>
            <a:gdLst/>
            <a:ahLst/>
            <a:cxnLst>
              <a:cxn ang="3">
                <a:pos x="hc" y="t"/>
              </a:cxn>
              <a:cxn ang="cd2">
                <a:pos x="l" y="vc"/>
              </a:cxn>
              <a:cxn ang="cd4">
                <a:pos x="hc" y="b"/>
              </a:cxn>
              <a:cxn ang="0">
                <a:pos x="r" y="vc"/>
              </a:cxn>
            </a:cxnLst>
            <a:rect l="l" t="t" r="r" b="b"/>
            <a:pathLst>
              <a:path w="1869" h="1600">
                <a:moveTo>
                  <a:pt x="1089" y="0"/>
                </a:moveTo>
                <a:cubicBezTo>
                  <a:pt x="1196" y="1"/>
                  <a:pt x="1306" y="18"/>
                  <a:pt x="1414" y="53"/>
                </a:cubicBezTo>
                <a:cubicBezTo>
                  <a:pt x="1591" y="111"/>
                  <a:pt x="1743" y="210"/>
                  <a:pt x="1863" y="336"/>
                </a:cubicBezTo>
                <a:lnTo>
                  <a:pt x="1869" y="343"/>
                </a:lnTo>
                <a:lnTo>
                  <a:pt x="1869" y="1600"/>
                </a:lnTo>
                <a:lnTo>
                  <a:pt x="1226" y="1600"/>
                </a:lnTo>
                <a:lnTo>
                  <a:pt x="1229" y="1599"/>
                </a:lnTo>
                <a:cubicBezTo>
                  <a:pt x="1396" y="1552"/>
                  <a:pt x="1536" y="1424"/>
                  <a:pt x="1594" y="1247"/>
                </a:cubicBezTo>
                <a:cubicBezTo>
                  <a:pt x="1686" y="964"/>
                  <a:pt x="1531" y="659"/>
                  <a:pt x="1247" y="567"/>
                </a:cubicBezTo>
                <a:cubicBezTo>
                  <a:pt x="1194" y="549"/>
                  <a:pt x="1140" y="541"/>
                  <a:pt x="1087" y="540"/>
                </a:cubicBezTo>
                <a:cubicBezTo>
                  <a:pt x="857" y="537"/>
                  <a:pt x="642" y="683"/>
                  <a:pt x="567" y="913"/>
                </a:cubicBezTo>
                <a:cubicBezTo>
                  <a:pt x="475" y="1197"/>
                  <a:pt x="630" y="1502"/>
                  <a:pt x="913" y="1594"/>
                </a:cubicBezTo>
                <a:lnTo>
                  <a:pt x="935" y="1600"/>
                </a:lnTo>
                <a:lnTo>
                  <a:pt x="134" y="1600"/>
                </a:lnTo>
                <a:lnTo>
                  <a:pt x="130" y="1594"/>
                </a:lnTo>
                <a:cubicBezTo>
                  <a:pt x="-5" y="1343"/>
                  <a:pt x="-42" y="1039"/>
                  <a:pt x="53" y="747"/>
                </a:cubicBezTo>
                <a:cubicBezTo>
                  <a:pt x="200" y="295"/>
                  <a:pt x="617" y="6"/>
                  <a:pt x="1067" y="0"/>
                </a:cubicBezTo>
                <a:cubicBezTo>
                  <a:pt x="1074" y="0"/>
                  <a:pt x="1081" y="0"/>
                  <a:pt x="1089" y="0"/>
                </a:cubicBezTo>
                <a:close/>
              </a:path>
            </a:pathLst>
          </a:custGeom>
          <a:gradFill>
            <a:gsLst>
              <a:gs pos="50000">
                <a:schemeClr val="accent1">
                  <a:alpha val="40000"/>
                </a:schemeClr>
              </a:gs>
              <a:gs pos="100000">
                <a:schemeClr val="accent4">
                  <a:alpha val="40000"/>
                </a:schemeClr>
              </a:gs>
            </a:gsLst>
            <a:lin ang="24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lt"/>
                <a:cs typeface="+mn-lt"/>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cs typeface="Arial" panose="020B0604020202020204" pitchFamily="34" charset="0"/>
              <a:sym typeface="+mn-lt"/>
            </a:endParaRPr>
          </a:p>
        </p:txBody>
      </p:sp>
      <p:sp>
        <p:nvSpPr>
          <p:cNvPr id="5" name="日期占位符 4"/>
          <p:cNvSpPr>
            <a:spLocks noGrp="1"/>
          </p:cNvSpPr>
          <p:nvPr>
            <p:ph type="dt" sz="half" idx="10"/>
            <p:custDataLst>
              <p:tags r:id="rId8"/>
            </p:custDataLst>
          </p:nvPr>
        </p:nvSpPr>
        <p:spPr>
          <a:xfrm>
            <a:off x="612000" y="6314400"/>
            <a:ext cx="2700000" cy="316800"/>
          </a:xfrm>
        </p:spPr>
        <p:txBody>
          <a:bodyPr/>
          <a:lstStyle/>
          <a:p>
            <a:r>
              <a:rPr lang="en-US"/>
              <a:t>Date Area</a:t>
            </a:r>
            <a:endParaRPr lang="en-US"/>
          </a:p>
        </p:txBody>
      </p:sp>
      <p:sp>
        <p:nvSpPr>
          <p:cNvPr id="6" name="页脚占位符 5"/>
          <p:cNvSpPr>
            <a:spLocks noGrp="1"/>
          </p:cNvSpPr>
          <p:nvPr>
            <p:ph type="ftr" sz="quarter" idx="11"/>
            <p:custDataLst>
              <p:tags r:id="rId9"/>
            </p:custDataLst>
          </p:nvPr>
        </p:nvSpPr>
        <p:spPr>
          <a:xfrm>
            <a:off x="4116000" y="6314400"/>
            <a:ext cx="3960000" cy="316800"/>
          </a:xfrm>
        </p:spPr>
        <p:txBody>
          <a:bodyPr/>
          <a:lstStyle/>
          <a:p>
            <a:endParaRPr lang="en-US" dirty="0"/>
          </a:p>
        </p:txBody>
      </p:sp>
      <p:sp>
        <p:nvSpPr>
          <p:cNvPr id="7" name="灯片编号占位符 6"/>
          <p:cNvSpPr>
            <a:spLocks noGrp="1"/>
          </p:cNvSpPr>
          <p:nvPr>
            <p:ph type="sldNum" sz="quarter" idx="12"/>
            <p:custDataLst>
              <p:tags r:id="rId10"/>
            </p:custDataLst>
          </p:nvPr>
        </p:nvSpPr>
        <p:spPr>
          <a:xfrm>
            <a:off x="8877600" y="6314400"/>
            <a:ext cx="2700000" cy="316800"/>
          </a:xfrm>
        </p:spPr>
        <p:txBody>
          <a:bodyPr/>
          <a:lstStyle/>
          <a:p>
            <a:fld id="{49AE70B2-8BF9-45C0-BB95-33D1B9D3A854}" type="slidenum">
              <a:rPr lang="en-US" smtClean="0"/>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showMasterSp="0">
  <p:cSld name="Comparison">
    <p:spTree>
      <p:nvGrpSpPr>
        <p:cNvPr id="1" name=""/>
        <p:cNvGrpSpPr/>
        <p:nvPr/>
      </p:nvGrpSpPr>
      <p:grpSpPr>
        <a:xfrm>
          <a:off x="0" y="0"/>
          <a:ext cx="0" cy="0"/>
          <a:chOff x="0" y="0"/>
          <a:chExt cx="0" cy="0"/>
        </a:xfrm>
      </p:grpSpPr>
      <p:sp>
        <p:nvSpPr>
          <p:cNvPr id="2" name="矩形 1"/>
          <p:cNvSpPr/>
          <p:nvPr userDrawn="1">
            <p:custDataLst>
              <p:tags r:id="rId2"/>
            </p:custDataLst>
          </p:nvPr>
        </p:nvSpPr>
        <p:spPr>
          <a:xfrm>
            <a:off x="0" y="0"/>
            <a:ext cx="12211050" cy="6858000"/>
          </a:xfrm>
          <a:prstGeom prst="rect">
            <a:avLst/>
          </a:prstGeom>
          <a:gradFill>
            <a:gsLst>
              <a:gs pos="0">
                <a:schemeClr val="bg2">
                  <a:alpha val="75000"/>
                </a:schemeClr>
              </a:gs>
              <a:gs pos="100000">
                <a:schemeClr val="bg1"/>
              </a:gs>
            </a:gsLst>
            <a:lin ang="14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dirty="0">
              <a:cs typeface="Arial" panose="020B0604020202020204" pitchFamily="34" charset="0"/>
            </a:endParaRPr>
          </a:p>
        </p:txBody>
      </p:sp>
      <p:sp>
        <p:nvSpPr>
          <p:cNvPr id="15" name="正文"/>
          <p:cNvSpPr txBox="1">
            <a:spLocks noGrp="1"/>
          </p:cNvSpPr>
          <p:nvPr>
            <p:ph idx="7" hasCustomPrompt="1"/>
            <p:custDataLst>
              <p:tags r:id="rId3"/>
            </p:custDataLst>
          </p:nvPr>
        </p:nvSpPr>
        <p:spPr>
          <a:xfrm>
            <a:off x="6235200" y="1854000"/>
            <a:ext cx="5342400" cy="439560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en-US" sz="1800" b="0" i="0" u="none" strike="noStrike" kern="1200" cap="none" spc="0" normalizeH="0" baseline="0" noProof="1" dirty="0">
                <a:ln>
                  <a:noFill/>
                  <a:prstDash val="sysDot"/>
                </a:ln>
                <a:solidFill>
                  <a:schemeClr val="tx1">
                    <a:lumMod val="75000"/>
                    <a:lumOff val="25000"/>
                  </a:schemeClr>
                </a:solidFill>
                <a:uFillTx/>
                <a:latin typeface="+mn-lt"/>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lt"/>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lt"/>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lt"/>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lt"/>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lgn="l">
              <a:buClrTx/>
              <a:buSzTx/>
            </a:pPr>
            <a:r>
              <a:rPr dirty="0">
                <a:sym typeface="+mn-ea"/>
              </a:rPr>
              <a:t>Click to add text</a:t>
            </a:r>
            <a:endParaRPr dirty="0">
              <a:sym typeface="+mn-ea"/>
            </a:endParaRPr>
          </a:p>
        </p:txBody>
      </p:sp>
      <p:sp>
        <p:nvSpPr>
          <p:cNvPr id="14" name="标题"/>
          <p:cNvSpPr txBox="1">
            <a:spLocks noGrp="1"/>
          </p:cNvSpPr>
          <p:nvPr>
            <p:ph type="title" idx="6" hasCustomPrompt="1"/>
            <p:custDataLst>
              <p:tags r:id="rId4"/>
            </p:custDataLst>
          </p:nvPr>
        </p:nvSpPr>
        <p:spPr>
          <a:xfrm>
            <a:off x="6235200" y="1419070"/>
            <a:ext cx="5342400" cy="420370"/>
          </a:xfrm>
          <a:prstGeom prst="rect">
            <a:avLst/>
          </a:prstGeom>
          <a:noFill/>
          <a:ln>
            <a:noFill/>
            <a:prstDash val="sysDash"/>
          </a:ln>
        </p:spPr>
        <p:txBody>
          <a:bodyPr wrap="square" rtlCol="0">
            <a:spAutoFit/>
          </a:bodyPr>
          <a:lstStyle>
            <a:lvl1pPr marL="0" marR="0" algn="l" defTabSz="914400" rtl="0" eaLnBrk="1" fontAlgn="auto" latinLnBrk="0" hangingPunct="1">
              <a:lnSpc>
                <a:spcPct val="100000"/>
              </a:lnSpc>
              <a:buClrTx/>
              <a:buSzTx/>
              <a:buFontTx/>
              <a:buNone/>
              <a:defRPr kumimoji="0" lang="en-US" sz="2000" b="1" i="0" u="none" strike="noStrike" kern="1200" cap="none" spc="0" normalizeH="0" baseline="0" noProof="1" dirty="0">
                <a:solidFill>
                  <a:schemeClr val="tx1">
                    <a:lumMod val="85000"/>
                    <a:lumOff val="15000"/>
                  </a:schemeClr>
                </a:solidFill>
                <a:latin typeface="+mj-lt"/>
              </a:defRPr>
            </a:lvl1pPr>
          </a:lstStyle>
          <a:p>
            <a:pPr lvl="0"/>
            <a:r>
              <a:rPr dirty="0">
                <a:sym typeface="+mn-ea"/>
              </a:rPr>
              <a:t>Click to add title</a:t>
            </a:r>
            <a:endParaRPr dirty="0">
              <a:sym typeface="+mn-ea"/>
            </a:endParaRPr>
          </a:p>
        </p:txBody>
      </p:sp>
      <p:sp>
        <p:nvSpPr>
          <p:cNvPr id="13" name="正文"/>
          <p:cNvSpPr txBox="1">
            <a:spLocks noGrp="1"/>
          </p:cNvSpPr>
          <p:nvPr>
            <p:ph idx="5" hasCustomPrompt="1"/>
            <p:custDataLst>
              <p:tags r:id="rId5"/>
            </p:custDataLst>
          </p:nvPr>
        </p:nvSpPr>
        <p:spPr>
          <a:xfrm>
            <a:off x="608400" y="1854000"/>
            <a:ext cx="5342400" cy="439560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en-US" sz="1800" b="0" i="0" u="none" strike="noStrike" kern="1200" cap="none" spc="0" normalizeH="0" baseline="0" noProof="1" dirty="0">
                <a:ln>
                  <a:noFill/>
                  <a:prstDash val="sysDot"/>
                </a:ln>
                <a:solidFill>
                  <a:schemeClr val="tx1">
                    <a:lumMod val="75000"/>
                    <a:lumOff val="25000"/>
                  </a:schemeClr>
                </a:solidFill>
                <a:uFillTx/>
                <a:latin typeface="+mn-lt"/>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lt"/>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lt"/>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lt"/>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lt"/>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lgn="l">
              <a:buClrTx/>
              <a:buSzTx/>
            </a:pPr>
            <a:r>
              <a:rPr dirty="0">
                <a:sym typeface="+mn-ea"/>
              </a:rPr>
              <a:t>Click to add text</a:t>
            </a:r>
            <a:endParaRPr dirty="0">
              <a:sym typeface="+mn-ea"/>
            </a:endParaRPr>
          </a:p>
        </p:txBody>
      </p:sp>
      <p:sp>
        <p:nvSpPr>
          <p:cNvPr id="12" name="标题"/>
          <p:cNvSpPr txBox="1">
            <a:spLocks noGrp="1"/>
          </p:cNvSpPr>
          <p:nvPr>
            <p:ph type="title" idx="4" hasCustomPrompt="1"/>
            <p:custDataLst>
              <p:tags r:id="rId6"/>
            </p:custDataLst>
          </p:nvPr>
        </p:nvSpPr>
        <p:spPr>
          <a:xfrm>
            <a:off x="608400" y="1419070"/>
            <a:ext cx="5342400" cy="420370"/>
          </a:xfrm>
          <a:prstGeom prst="rect">
            <a:avLst/>
          </a:prstGeom>
          <a:noFill/>
          <a:ln>
            <a:noFill/>
            <a:prstDash val="sysDash"/>
          </a:ln>
        </p:spPr>
        <p:txBody>
          <a:bodyPr wrap="square" rtlCol="0">
            <a:spAutoFit/>
          </a:bodyPr>
          <a:lstStyle>
            <a:lvl1pPr marL="0" marR="0" algn="l" defTabSz="914400" rtl="0" eaLnBrk="1" fontAlgn="auto" latinLnBrk="0" hangingPunct="1">
              <a:lnSpc>
                <a:spcPct val="100000"/>
              </a:lnSpc>
              <a:buClrTx/>
              <a:buSzTx/>
              <a:buFontTx/>
              <a:buNone/>
              <a:defRPr kumimoji="0" lang="en-US" sz="2000" b="1" i="0" u="none" strike="noStrike" kern="1200" cap="none" spc="0" normalizeH="0" baseline="0" noProof="1">
                <a:solidFill>
                  <a:schemeClr val="tx1">
                    <a:lumMod val="85000"/>
                    <a:lumOff val="15000"/>
                  </a:schemeClr>
                </a:solidFill>
                <a:latin typeface="+mj-lt"/>
              </a:defRPr>
            </a:lvl1pPr>
          </a:lstStyle>
          <a:p>
            <a:pPr lvl="0"/>
            <a:r>
              <a:rPr dirty="0">
                <a:sym typeface="+mn-ea"/>
              </a:rPr>
              <a:t>Click to add title</a:t>
            </a:r>
            <a:endParaRPr dirty="0">
              <a:sym typeface="+mn-ea"/>
            </a:endParaRPr>
          </a:p>
        </p:txBody>
      </p:sp>
      <p:sp>
        <p:nvSpPr>
          <p:cNvPr id="10" name="标题"/>
          <p:cNvSpPr txBox="1">
            <a:spLocks noGrp="1"/>
          </p:cNvSpPr>
          <p:nvPr>
            <p:ph type="title" idx="3" hasCustomPrompt="1"/>
            <p:custDataLst>
              <p:tags r:id="rId7"/>
            </p:custDataLst>
          </p:nvPr>
        </p:nvSpPr>
        <p:spPr>
          <a:xfrm>
            <a:off x="608400" y="608400"/>
            <a:ext cx="10969200" cy="705600"/>
          </a:xfrm>
          <a:prstGeom prst="rect">
            <a:avLst/>
          </a:prstGeom>
          <a:noFill/>
          <a:ln>
            <a:noFill/>
            <a:prstDash val="sysDash"/>
          </a:ln>
        </p:spPr>
        <p:txBody>
          <a:bodyPr wrap="square" rtlCol="0">
            <a:normAutofit/>
          </a:bodyPr>
          <a:lstStyle>
            <a:lvl1pPr marL="0" marR="0" lvl="0" algn="l" defTabSz="914400" rtl="0" eaLnBrk="1" fontAlgn="auto" latinLnBrk="0" hangingPunct="1">
              <a:lnSpc>
                <a:spcPct val="100000"/>
              </a:lnSpc>
              <a:buClrTx/>
              <a:buSzTx/>
              <a:buFontTx/>
              <a:buNone/>
              <a:defRPr kumimoji="0" lang="en-US" sz="3600" b="1" i="0" u="none" strike="noStrike" kern="1200" cap="none" spc="0" normalizeH="0" baseline="0" noProof="1" dirty="0">
                <a:ln>
                  <a:noFill/>
                  <a:prstDash val="sysDot"/>
                </a:ln>
                <a:gradFill>
                  <a:gsLst>
                    <a:gs pos="0">
                      <a:schemeClr val="accent4"/>
                    </a:gs>
                    <a:gs pos="100000">
                      <a:schemeClr val="accent1"/>
                    </a:gs>
                  </a:gsLst>
                  <a:lin ang="4800000" scaled="0"/>
                </a:gradFill>
                <a:latin typeface="+mj-lt"/>
                <a:sym typeface="+mn-ea"/>
              </a:defRPr>
            </a:lvl1pPr>
          </a:lstStyle>
          <a:p>
            <a:pPr lvl="0" algn="l">
              <a:buClrTx/>
              <a:buSzTx/>
              <a:buFontTx/>
            </a:pPr>
            <a:r>
              <a:rPr dirty="0">
                <a:sym typeface="+mn-ea"/>
              </a:rPr>
              <a:t>Click to add title</a:t>
            </a:r>
            <a:endParaRPr dirty="0">
              <a:sym typeface="+mn-ea"/>
            </a:endParaRPr>
          </a:p>
        </p:txBody>
      </p:sp>
      <p:sp>
        <p:nvSpPr>
          <p:cNvPr id="11" name="任意多边形 10"/>
          <p:cNvSpPr/>
          <p:nvPr>
            <p:custDataLst>
              <p:tags r:id="rId8"/>
            </p:custDataLst>
          </p:nvPr>
        </p:nvSpPr>
        <p:spPr>
          <a:xfrm>
            <a:off x="-19050" y="0"/>
            <a:ext cx="729615" cy="749300"/>
          </a:xfrm>
          <a:custGeom>
            <a:avLst/>
            <a:gdLst/>
            <a:ahLst/>
            <a:cxnLst>
              <a:cxn ang="3">
                <a:pos x="hc" y="t"/>
              </a:cxn>
              <a:cxn ang="cd2">
                <a:pos x="l" y="vc"/>
              </a:cxn>
              <a:cxn ang="cd4">
                <a:pos x="hc" y="b"/>
              </a:cxn>
              <a:cxn ang="0">
                <a:pos x="r" y="vc"/>
              </a:cxn>
            </a:cxnLst>
            <a:rect l="l" t="t" r="r" b="b"/>
            <a:pathLst>
              <a:path w="1149" h="1180">
                <a:moveTo>
                  <a:pt x="600" y="0"/>
                </a:moveTo>
                <a:lnTo>
                  <a:pt x="1144" y="0"/>
                </a:lnTo>
                <a:lnTo>
                  <a:pt x="1146" y="17"/>
                </a:lnTo>
                <a:cubicBezTo>
                  <a:pt x="1148" y="44"/>
                  <a:pt x="1149" y="72"/>
                  <a:pt x="1149" y="100"/>
                </a:cubicBezTo>
                <a:cubicBezTo>
                  <a:pt x="1149" y="696"/>
                  <a:pt x="665" y="1180"/>
                  <a:pt x="69" y="1180"/>
                </a:cubicBezTo>
                <a:cubicBezTo>
                  <a:pt x="50" y="1180"/>
                  <a:pt x="32" y="1180"/>
                  <a:pt x="13" y="1179"/>
                </a:cubicBezTo>
                <a:lnTo>
                  <a:pt x="0" y="1178"/>
                </a:lnTo>
                <a:lnTo>
                  <a:pt x="0" y="635"/>
                </a:lnTo>
                <a:lnTo>
                  <a:pt x="14" y="637"/>
                </a:lnTo>
                <a:cubicBezTo>
                  <a:pt x="32" y="639"/>
                  <a:pt x="50" y="640"/>
                  <a:pt x="69" y="640"/>
                </a:cubicBezTo>
                <a:cubicBezTo>
                  <a:pt x="367" y="640"/>
                  <a:pt x="609" y="398"/>
                  <a:pt x="609" y="100"/>
                </a:cubicBezTo>
                <a:cubicBezTo>
                  <a:pt x="609" y="72"/>
                  <a:pt x="607" y="45"/>
                  <a:pt x="603" y="18"/>
                </a:cubicBezTo>
                <a:lnTo>
                  <a:pt x="600" y="0"/>
                </a:lnTo>
                <a:close/>
              </a:path>
            </a:pathLst>
          </a:custGeom>
          <a:gradFill>
            <a:gsLst>
              <a:gs pos="50000">
                <a:schemeClr val="accent1">
                  <a:alpha val="40000"/>
                </a:schemeClr>
              </a:gs>
              <a:gs pos="100000">
                <a:schemeClr val="accent4">
                  <a:alpha val="40000"/>
                </a:schemeClr>
              </a:gs>
            </a:gsLst>
            <a:lin ang="24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lt"/>
                <a:cs typeface="+mn-lt"/>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cs typeface="Arial" panose="020B0604020202020204" pitchFamily="34" charset="0"/>
              <a:sym typeface="+mn-lt"/>
            </a:endParaRPr>
          </a:p>
        </p:txBody>
      </p:sp>
      <p:sp>
        <p:nvSpPr>
          <p:cNvPr id="18" name="任意多边形 17"/>
          <p:cNvSpPr/>
          <p:nvPr>
            <p:custDataLst>
              <p:tags r:id="rId9"/>
            </p:custDataLst>
          </p:nvPr>
        </p:nvSpPr>
        <p:spPr>
          <a:xfrm>
            <a:off x="11005000" y="5841815"/>
            <a:ext cx="1187000" cy="1016185"/>
          </a:xfrm>
          <a:custGeom>
            <a:avLst/>
            <a:gdLst/>
            <a:ahLst/>
            <a:cxnLst>
              <a:cxn ang="3">
                <a:pos x="hc" y="t"/>
              </a:cxn>
              <a:cxn ang="cd2">
                <a:pos x="l" y="vc"/>
              </a:cxn>
              <a:cxn ang="cd4">
                <a:pos x="hc" y="b"/>
              </a:cxn>
              <a:cxn ang="0">
                <a:pos x="r" y="vc"/>
              </a:cxn>
            </a:cxnLst>
            <a:rect l="l" t="t" r="r" b="b"/>
            <a:pathLst>
              <a:path w="1869" h="1600">
                <a:moveTo>
                  <a:pt x="1089" y="0"/>
                </a:moveTo>
                <a:cubicBezTo>
                  <a:pt x="1196" y="1"/>
                  <a:pt x="1306" y="18"/>
                  <a:pt x="1414" y="53"/>
                </a:cubicBezTo>
                <a:cubicBezTo>
                  <a:pt x="1591" y="111"/>
                  <a:pt x="1743" y="210"/>
                  <a:pt x="1863" y="336"/>
                </a:cubicBezTo>
                <a:lnTo>
                  <a:pt x="1869" y="343"/>
                </a:lnTo>
                <a:lnTo>
                  <a:pt x="1869" y="1600"/>
                </a:lnTo>
                <a:lnTo>
                  <a:pt x="1226" y="1600"/>
                </a:lnTo>
                <a:lnTo>
                  <a:pt x="1229" y="1599"/>
                </a:lnTo>
                <a:cubicBezTo>
                  <a:pt x="1396" y="1552"/>
                  <a:pt x="1536" y="1424"/>
                  <a:pt x="1594" y="1247"/>
                </a:cubicBezTo>
                <a:cubicBezTo>
                  <a:pt x="1686" y="964"/>
                  <a:pt x="1531" y="659"/>
                  <a:pt x="1247" y="567"/>
                </a:cubicBezTo>
                <a:cubicBezTo>
                  <a:pt x="1194" y="549"/>
                  <a:pt x="1140" y="541"/>
                  <a:pt x="1087" y="540"/>
                </a:cubicBezTo>
                <a:cubicBezTo>
                  <a:pt x="857" y="537"/>
                  <a:pt x="642" y="683"/>
                  <a:pt x="567" y="913"/>
                </a:cubicBezTo>
                <a:cubicBezTo>
                  <a:pt x="475" y="1197"/>
                  <a:pt x="630" y="1502"/>
                  <a:pt x="913" y="1594"/>
                </a:cubicBezTo>
                <a:lnTo>
                  <a:pt x="935" y="1600"/>
                </a:lnTo>
                <a:lnTo>
                  <a:pt x="134" y="1600"/>
                </a:lnTo>
                <a:lnTo>
                  <a:pt x="130" y="1594"/>
                </a:lnTo>
                <a:cubicBezTo>
                  <a:pt x="-5" y="1343"/>
                  <a:pt x="-42" y="1039"/>
                  <a:pt x="53" y="747"/>
                </a:cubicBezTo>
                <a:cubicBezTo>
                  <a:pt x="200" y="295"/>
                  <a:pt x="617" y="6"/>
                  <a:pt x="1067" y="0"/>
                </a:cubicBezTo>
                <a:cubicBezTo>
                  <a:pt x="1074" y="0"/>
                  <a:pt x="1081" y="0"/>
                  <a:pt x="1089" y="0"/>
                </a:cubicBezTo>
                <a:close/>
              </a:path>
            </a:pathLst>
          </a:custGeom>
          <a:gradFill>
            <a:gsLst>
              <a:gs pos="50000">
                <a:schemeClr val="accent1">
                  <a:alpha val="40000"/>
                </a:schemeClr>
              </a:gs>
              <a:gs pos="100000">
                <a:schemeClr val="accent4">
                  <a:alpha val="40000"/>
                </a:schemeClr>
              </a:gs>
            </a:gsLst>
            <a:lin ang="24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lt"/>
                <a:cs typeface="+mn-lt"/>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cs typeface="Arial" panose="020B0604020202020204" pitchFamily="34" charset="0"/>
              <a:sym typeface="+mn-lt"/>
            </a:endParaRPr>
          </a:p>
        </p:txBody>
      </p:sp>
      <p:sp>
        <p:nvSpPr>
          <p:cNvPr id="7" name="日期占位符 6"/>
          <p:cNvSpPr>
            <a:spLocks noGrp="1"/>
          </p:cNvSpPr>
          <p:nvPr>
            <p:ph type="dt" sz="half" idx="10"/>
            <p:custDataLst>
              <p:tags r:id="rId10"/>
            </p:custDataLst>
          </p:nvPr>
        </p:nvSpPr>
        <p:spPr>
          <a:xfrm>
            <a:off x="612000" y="6314400"/>
            <a:ext cx="2700000" cy="316800"/>
          </a:xfrm>
        </p:spPr>
        <p:txBody>
          <a:bodyPr/>
          <a:lstStyle/>
          <a:p>
            <a:r>
              <a:rPr lang="en-US"/>
              <a:t>Date Area</a:t>
            </a:r>
            <a:endParaRPr lang="en-US"/>
          </a:p>
        </p:txBody>
      </p:sp>
      <p:sp>
        <p:nvSpPr>
          <p:cNvPr id="8" name="页脚占位符 7"/>
          <p:cNvSpPr>
            <a:spLocks noGrp="1"/>
          </p:cNvSpPr>
          <p:nvPr>
            <p:ph type="ftr" sz="quarter" idx="11"/>
            <p:custDataLst>
              <p:tags r:id="rId11"/>
            </p:custDataLst>
          </p:nvPr>
        </p:nvSpPr>
        <p:spPr>
          <a:xfrm>
            <a:off x="4116000" y="6314400"/>
            <a:ext cx="3960000" cy="316800"/>
          </a:xfrm>
        </p:spPr>
        <p:txBody>
          <a:bodyPr/>
          <a:lstStyle/>
          <a:p>
            <a:endParaRPr lang="en-US" dirty="0"/>
          </a:p>
        </p:txBody>
      </p:sp>
      <p:sp>
        <p:nvSpPr>
          <p:cNvPr id="9" name="灯片编号占位符 8"/>
          <p:cNvSpPr>
            <a:spLocks noGrp="1"/>
          </p:cNvSpPr>
          <p:nvPr>
            <p:ph type="sldNum" sz="quarter" idx="12"/>
            <p:custDataLst>
              <p:tags r:id="rId12"/>
            </p:custDataLst>
          </p:nvPr>
        </p:nvSpPr>
        <p:spPr>
          <a:xfrm>
            <a:off x="8877600" y="6314400"/>
            <a:ext cx="2700000" cy="316800"/>
          </a:xfrm>
        </p:spPr>
        <p:txBody>
          <a:bodyPr/>
          <a:lstStyle/>
          <a:p>
            <a:fld id="{49AE70B2-8BF9-45C0-BB95-33D1B9D3A854}" type="slidenum">
              <a:rPr lang="en-US" smtClean="0"/>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showMasterSp="0">
  <p:cSld name="Title Only">
    <p:spTree>
      <p:nvGrpSpPr>
        <p:cNvPr id="1" name=""/>
        <p:cNvGrpSpPr/>
        <p:nvPr/>
      </p:nvGrpSpPr>
      <p:grpSpPr>
        <a:xfrm>
          <a:off x="0" y="0"/>
          <a:ext cx="0" cy="0"/>
          <a:chOff x="0" y="0"/>
          <a:chExt cx="0" cy="0"/>
        </a:xfrm>
      </p:grpSpPr>
      <p:sp>
        <p:nvSpPr>
          <p:cNvPr id="2" name="矩形 1"/>
          <p:cNvSpPr/>
          <p:nvPr userDrawn="1">
            <p:custDataLst>
              <p:tags r:id="rId2"/>
            </p:custDataLst>
          </p:nvPr>
        </p:nvSpPr>
        <p:spPr>
          <a:xfrm>
            <a:off x="0" y="0"/>
            <a:ext cx="12211050" cy="6858000"/>
          </a:xfrm>
          <a:prstGeom prst="rect">
            <a:avLst/>
          </a:prstGeom>
          <a:gradFill>
            <a:gsLst>
              <a:gs pos="0">
                <a:schemeClr val="bg2">
                  <a:alpha val="75000"/>
                </a:schemeClr>
              </a:gs>
              <a:gs pos="100000">
                <a:schemeClr val="bg1"/>
              </a:gs>
            </a:gsLst>
            <a:lin ang="14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dirty="0">
              <a:cs typeface="Arial" panose="020B0604020202020204" pitchFamily="34" charset="0"/>
            </a:endParaRPr>
          </a:p>
        </p:txBody>
      </p:sp>
      <p:sp>
        <p:nvSpPr>
          <p:cNvPr id="6" name="标题"/>
          <p:cNvSpPr txBox="1">
            <a:spLocks noGrp="1"/>
          </p:cNvSpPr>
          <p:nvPr>
            <p:ph type="title" idx="3" hasCustomPrompt="1"/>
            <p:custDataLst>
              <p:tags r:id="rId3"/>
            </p:custDataLst>
          </p:nvPr>
        </p:nvSpPr>
        <p:spPr>
          <a:xfrm>
            <a:off x="608400" y="608400"/>
            <a:ext cx="10969200" cy="705600"/>
          </a:xfrm>
          <a:prstGeom prst="rect">
            <a:avLst/>
          </a:prstGeom>
          <a:noFill/>
          <a:ln>
            <a:noFill/>
            <a:prstDash val="sysDash"/>
          </a:ln>
        </p:spPr>
        <p:txBody>
          <a:bodyPr wrap="square" rtlCol="0">
            <a:normAutofit/>
          </a:bodyPr>
          <a:lstStyle>
            <a:lvl1pPr marL="0" marR="0" lvl="0" algn="l" defTabSz="914400" rtl="0" eaLnBrk="1" fontAlgn="auto" latinLnBrk="0" hangingPunct="1">
              <a:lnSpc>
                <a:spcPct val="100000"/>
              </a:lnSpc>
              <a:buClrTx/>
              <a:buSzTx/>
              <a:buFontTx/>
              <a:buNone/>
              <a:defRPr kumimoji="0" lang="en-US" sz="3600" b="1" i="0" u="none" strike="noStrike" kern="1200" cap="none" spc="0" normalizeH="0" baseline="0" noProof="1" dirty="0">
                <a:ln>
                  <a:noFill/>
                  <a:prstDash val="sysDot"/>
                </a:ln>
                <a:gradFill>
                  <a:gsLst>
                    <a:gs pos="0">
                      <a:schemeClr val="accent4"/>
                    </a:gs>
                    <a:gs pos="100000">
                      <a:schemeClr val="accent1"/>
                    </a:gs>
                  </a:gsLst>
                  <a:lin ang="4800000" scaled="0"/>
                </a:gradFill>
                <a:latin typeface="+mj-lt"/>
                <a:sym typeface="+mn-ea"/>
              </a:defRPr>
            </a:lvl1pPr>
          </a:lstStyle>
          <a:p>
            <a:pPr lvl="0" algn="l">
              <a:buClrTx/>
              <a:buSzTx/>
              <a:buFontTx/>
            </a:pPr>
            <a:r>
              <a:rPr dirty="0">
                <a:sym typeface="+mn-ea"/>
              </a:rPr>
              <a:t>Click to add title</a:t>
            </a:r>
            <a:endParaRPr dirty="0">
              <a:sym typeface="+mn-ea"/>
            </a:endParaRPr>
          </a:p>
        </p:txBody>
      </p:sp>
      <p:sp>
        <p:nvSpPr>
          <p:cNvPr id="11" name="任意多边形 10"/>
          <p:cNvSpPr/>
          <p:nvPr>
            <p:custDataLst>
              <p:tags r:id="rId4"/>
            </p:custDataLst>
          </p:nvPr>
        </p:nvSpPr>
        <p:spPr>
          <a:xfrm>
            <a:off x="-19050" y="0"/>
            <a:ext cx="729615" cy="749300"/>
          </a:xfrm>
          <a:custGeom>
            <a:avLst/>
            <a:gdLst/>
            <a:ahLst/>
            <a:cxnLst>
              <a:cxn ang="3">
                <a:pos x="hc" y="t"/>
              </a:cxn>
              <a:cxn ang="cd2">
                <a:pos x="l" y="vc"/>
              </a:cxn>
              <a:cxn ang="cd4">
                <a:pos x="hc" y="b"/>
              </a:cxn>
              <a:cxn ang="0">
                <a:pos x="r" y="vc"/>
              </a:cxn>
            </a:cxnLst>
            <a:rect l="l" t="t" r="r" b="b"/>
            <a:pathLst>
              <a:path w="1149" h="1180">
                <a:moveTo>
                  <a:pt x="600" y="0"/>
                </a:moveTo>
                <a:lnTo>
                  <a:pt x="1144" y="0"/>
                </a:lnTo>
                <a:lnTo>
                  <a:pt x="1146" y="17"/>
                </a:lnTo>
                <a:cubicBezTo>
                  <a:pt x="1148" y="44"/>
                  <a:pt x="1149" y="72"/>
                  <a:pt x="1149" y="100"/>
                </a:cubicBezTo>
                <a:cubicBezTo>
                  <a:pt x="1149" y="696"/>
                  <a:pt x="665" y="1180"/>
                  <a:pt x="69" y="1180"/>
                </a:cubicBezTo>
                <a:cubicBezTo>
                  <a:pt x="50" y="1180"/>
                  <a:pt x="32" y="1180"/>
                  <a:pt x="13" y="1179"/>
                </a:cubicBezTo>
                <a:lnTo>
                  <a:pt x="0" y="1178"/>
                </a:lnTo>
                <a:lnTo>
                  <a:pt x="0" y="635"/>
                </a:lnTo>
                <a:lnTo>
                  <a:pt x="14" y="637"/>
                </a:lnTo>
                <a:cubicBezTo>
                  <a:pt x="32" y="639"/>
                  <a:pt x="50" y="640"/>
                  <a:pt x="69" y="640"/>
                </a:cubicBezTo>
                <a:cubicBezTo>
                  <a:pt x="367" y="640"/>
                  <a:pt x="609" y="398"/>
                  <a:pt x="609" y="100"/>
                </a:cubicBezTo>
                <a:cubicBezTo>
                  <a:pt x="609" y="72"/>
                  <a:pt x="607" y="45"/>
                  <a:pt x="603" y="18"/>
                </a:cubicBezTo>
                <a:lnTo>
                  <a:pt x="600" y="0"/>
                </a:lnTo>
                <a:close/>
              </a:path>
            </a:pathLst>
          </a:custGeom>
          <a:gradFill>
            <a:gsLst>
              <a:gs pos="50000">
                <a:schemeClr val="accent1">
                  <a:alpha val="40000"/>
                </a:schemeClr>
              </a:gs>
              <a:gs pos="100000">
                <a:schemeClr val="accent4">
                  <a:alpha val="40000"/>
                </a:schemeClr>
              </a:gs>
            </a:gsLst>
            <a:lin ang="24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lt"/>
                <a:cs typeface="+mn-lt"/>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cs typeface="Arial" panose="020B0604020202020204" pitchFamily="34" charset="0"/>
              <a:sym typeface="+mn-lt"/>
            </a:endParaRPr>
          </a:p>
        </p:txBody>
      </p:sp>
      <p:sp>
        <p:nvSpPr>
          <p:cNvPr id="18" name="任意多边形 17"/>
          <p:cNvSpPr/>
          <p:nvPr>
            <p:custDataLst>
              <p:tags r:id="rId5"/>
            </p:custDataLst>
          </p:nvPr>
        </p:nvSpPr>
        <p:spPr>
          <a:xfrm>
            <a:off x="11005000" y="5841815"/>
            <a:ext cx="1187000" cy="1016185"/>
          </a:xfrm>
          <a:custGeom>
            <a:avLst/>
            <a:gdLst/>
            <a:ahLst/>
            <a:cxnLst>
              <a:cxn ang="3">
                <a:pos x="hc" y="t"/>
              </a:cxn>
              <a:cxn ang="cd2">
                <a:pos x="l" y="vc"/>
              </a:cxn>
              <a:cxn ang="cd4">
                <a:pos x="hc" y="b"/>
              </a:cxn>
              <a:cxn ang="0">
                <a:pos x="r" y="vc"/>
              </a:cxn>
            </a:cxnLst>
            <a:rect l="l" t="t" r="r" b="b"/>
            <a:pathLst>
              <a:path w="1869" h="1600">
                <a:moveTo>
                  <a:pt x="1089" y="0"/>
                </a:moveTo>
                <a:cubicBezTo>
                  <a:pt x="1196" y="1"/>
                  <a:pt x="1306" y="18"/>
                  <a:pt x="1414" y="53"/>
                </a:cubicBezTo>
                <a:cubicBezTo>
                  <a:pt x="1591" y="111"/>
                  <a:pt x="1743" y="210"/>
                  <a:pt x="1863" y="336"/>
                </a:cubicBezTo>
                <a:lnTo>
                  <a:pt x="1869" y="343"/>
                </a:lnTo>
                <a:lnTo>
                  <a:pt x="1869" y="1600"/>
                </a:lnTo>
                <a:lnTo>
                  <a:pt x="1226" y="1600"/>
                </a:lnTo>
                <a:lnTo>
                  <a:pt x="1229" y="1599"/>
                </a:lnTo>
                <a:cubicBezTo>
                  <a:pt x="1396" y="1552"/>
                  <a:pt x="1536" y="1424"/>
                  <a:pt x="1594" y="1247"/>
                </a:cubicBezTo>
                <a:cubicBezTo>
                  <a:pt x="1686" y="964"/>
                  <a:pt x="1531" y="659"/>
                  <a:pt x="1247" y="567"/>
                </a:cubicBezTo>
                <a:cubicBezTo>
                  <a:pt x="1194" y="549"/>
                  <a:pt x="1140" y="541"/>
                  <a:pt x="1087" y="540"/>
                </a:cubicBezTo>
                <a:cubicBezTo>
                  <a:pt x="857" y="537"/>
                  <a:pt x="642" y="683"/>
                  <a:pt x="567" y="913"/>
                </a:cubicBezTo>
                <a:cubicBezTo>
                  <a:pt x="475" y="1197"/>
                  <a:pt x="630" y="1502"/>
                  <a:pt x="913" y="1594"/>
                </a:cubicBezTo>
                <a:lnTo>
                  <a:pt x="935" y="1600"/>
                </a:lnTo>
                <a:lnTo>
                  <a:pt x="134" y="1600"/>
                </a:lnTo>
                <a:lnTo>
                  <a:pt x="130" y="1594"/>
                </a:lnTo>
                <a:cubicBezTo>
                  <a:pt x="-5" y="1343"/>
                  <a:pt x="-42" y="1039"/>
                  <a:pt x="53" y="747"/>
                </a:cubicBezTo>
                <a:cubicBezTo>
                  <a:pt x="200" y="295"/>
                  <a:pt x="617" y="6"/>
                  <a:pt x="1067" y="0"/>
                </a:cubicBezTo>
                <a:cubicBezTo>
                  <a:pt x="1074" y="0"/>
                  <a:pt x="1081" y="0"/>
                  <a:pt x="1089" y="0"/>
                </a:cubicBezTo>
                <a:close/>
              </a:path>
            </a:pathLst>
          </a:custGeom>
          <a:gradFill>
            <a:gsLst>
              <a:gs pos="50000">
                <a:schemeClr val="accent1">
                  <a:alpha val="40000"/>
                </a:schemeClr>
              </a:gs>
              <a:gs pos="100000">
                <a:schemeClr val="accent4">
                  <a:alpha val="40000"/>
                </a:schemeClr>
              </a:gs>
            </a:gsLst>
            <a:lin ang="24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lt"/>
                <a:cs typeface="+mn-lt"/>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cs typeface="Arial" panose="020B0604020202020204" pitchFamily="34" charset="0"/>
              <a:sym typeface="+mn-lt"/>
            </a:endParaRPr>
          </a:p>
        </p:txBody>
      </p:sp>
      <p:sp>
        <p:nvSpPr>
          <p:cNvPr id="3" name="日期占位符 2"/>
          <p:cNvSpPr>
            <a:spLocks noGrp="1"/>
          </p:cNvSpPr>
          <p:nvPr>
            <p:ph type="dt" sz="half" idx="10"/>
            <p:custDataLst>
              <p:tags r:id="rId6"/>
            </p:custDataLst>
          </p:nvPr>
        </p:nvSpPr>
        <p:spPr>
          <a:xfrm>
            <a:off x="612000" y="6314400"/>
            <a:ext cx="2700000" cy="316800"/>
          </a:xfrm>
        </p:spPr>
        <p:txBody>
          <a:bodyPr/>
          <a:lstStyle/>
          <a:p>
            <a:r>
              <a:rPr lang="en-US"/>
              <a:t>Date Area</a:t>
            </a:r>
            <a:endParaRPr lang="en-US"/>
          </a:p>
        </p:txBody>
      </p:sp>
      <p:sp>
        <p:nvSpPr>
          <p:cNvPr id="4" name="页脚占位符 3"/>
          <p:cNvSpPr>
            <a:spLocks noGrp="1"/>
          </p:cNvSpPr>
          <p:nvPr>
            <p:ph type="ftr" sz="quarter" idx="11"/>
            <p:custDataLst>
              <p:tags r:id="rId7"/>
            </p:custDataLst>
          </p:nvPr>
        </p:nvSpPr>
        <p:spPr>
          <a:xfrm>
            <a:off x="4116000" y="6314400"/>
            <a:ext cx="3960000" cy="316800"/>
          </a:xfrm>
        </p:spPr>
        <p:txBody>
          <a:bodyPr/>
          <a:lstStyle/>
          <a:p>
            <a:endParaRPr lang="en-US" dirty="0"/>
          </a:p>
        </p:txBody>
      </p:sp>
      <p:sp>
        <p:nvSpPr>
          <p:cNvPr id="5" name="灯片编号占位符 4"/>
          <p:cNvSpPr>
            <a:spLocks noGrp="1"/>
          </p:cNvSpPr>
          <p:nvPr>
            <p:ph type="sldNum" sz="quarter" idx="12"/>
            <p:custDataLst>
              <p:tags r:id="rId8"/>
            </p:custDataLst>
          </p:nvPr>
        </p:nvSpPr>
        <p:spPr>
          <a:xfrm>
            <a:off x="8877600" y="6314400"/>
            <a:ext cx="2700000" cy="316800"/>
          </a:xfrm>
        </p:spPr>
        <p:txBody>
          <a:bodyPr/>
          <a:lstStyle/>
          <a:p>
            <a:fld id="{49AE70B2-8BF9-45C0-BB95-33D1B9D3A854}" type="slidenum">
              <a:rPr lang="en-US" smtClean="0"/>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showMasterSp="0">
  <p:cSld name="Blank">
    <p:spTree>
      <p:nvGrpSpPr>
        <p:cNvPr id="1" name=""/>
        <p:cNvGrpSpPr/>
        <p:nvPr/>
      </p:nvGrpSpPr>
      <p:grpSpPr>
        <a:xfrm>
          <a:off x="0" y="0"/>
          <a:ext cx="0" cy="0"/>
          <a:chOff x="0" y="0"/>
          <a:chExt cx="0" cy="0"/>
        </a:xfrm>
      </p:grpSpPr>
      <p:sp>
        <p:nvSpPr>
          <p:cNvPr id="5" name="矩形 4"/>
          <p:cNvSpPr/>
          <p:nvPr userDrawn="1">
            <p:custDataLst>
              <p:tags r:id="rId2"/>
            </p:custDataLst>
          </p:nvPr>
        </p:nvSpPr>
        <p:spPr>
          <a:xfrm>
            <a:off x="0" y="0"/>
            <a:ext cx="12211050" cy="6858000"/>
          </a:xfrm>
          <a:prstGeom prst="rect">
            <a:avLst/>
          </a:prstGeom>
          <a:gradFill>
            <a:gsLst>
              <a:gs pos="0">
                <a:schemeClr val="bg2">
                  <a:alpha val="75000"/>
                </a:schemeClr>
              </a:gs>
              <a:gs pos="100000">
                <a:schemeClr val="bg1"/>
              </a:gs>
            </a:gsLst>
            <a:lin ang="14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dirty="0">
              <a:cs typeface="Arial" panose="020B0604020202020204" pitchFamily="34" charset="0"/>
            </a:endParaRPr>
          </a:p>
        </p:txBody>
      </p:sp>
      <p:sp>
        <p:nvSpPr>
          <p:cNvPr id="18" name="任意多边形 17"/>
          <p:cNvSpPr/>
          <p:nvPr>
            <p:custDataLst>
              <p:tags r:id="rId3"/>
            </p:custDataLst>
          </p:nvPr>
        </p:nvSpPr>
        <p:spPr>
          <a:xfrm>
            <a:off x="11005000" y="5841815"/>
            <a:ext cx="1187000" cy="1016185"/>
          </a:xfrm>
          <a:custGeom>
            <a:avLst/>
            <a:gdLst/>
            <a:ahLst/>
            <a:cxnLst>
              <a:cxn ang="3">
                <a:pos x="hc" y="t"/>
              </a:cxn>
              <a:cxn ang="cd2">
                <a:pos x="l" y="vc"/>
              </a:cxn>
              <a:cxn ang="cd4">
                <a:pos x="hc" y="b"/>
              </a:cxn>
              <a:cxn ang="0">
                <a:pos x="r" y="vc"/>
              </a:cxn>
            </a:cxnLst>
            <a:rect l="l" t="t" r="r" b="b"/>
            <a:pathLst>
              <a:path w="1869" h="1600">
                <a:moveTo>
                  <a:pt x="1089" y="0"/>
                </a:moveTo>
                <a:cubicBezTo>
                  <a:pt x="1196" y="1"/>
                  <a:pt x="1306" y="18"/>
                  <a:pt x="1414" y="53"/>
                </a:cubicBezTo>
                <a:cubicBezTo>
                  <a:pt x="1591" y="111"/>
                  <a:pt x="1743" y="210"/>
                  <a:pt x="1863" y="336"/>
                </a:cubicBezTo>
                <a:lnTo>
                  <a:pt x="1869" y="343"/>
                </a:lnTo>
                <a:lnTo>
                  <a:pt x="1869" y="1600"/>
                </a:lnTo>
                <a:lnTo>
                  <a:pt x="1226" y="1600"/>
                </a:lnTo>
                <a:lnTo>
                  <a:pt x="1229" y="1599"/>
                </a:lnTo>
                <a:cubicBezTo>
                  <a:pt x="1396" y="1552"/>
                  <a:pt x="1536" y="1424"/>
                  <a:pt x="1594" y="1247"/>
                </a:cubicBezTo>
                <a:cubicBezTo>
                  <a:pt x="1686" y="964"/>
                  <a:pt x="1531" y="659"/>
                  <a:pt x="1247" y="567"/>
                </a:cubicBezTo>
                <a:cubicBezTo>
                  <a:pt x="1194" y="549"/>
                  <a:pt x="1140" y="541"/>
                  <a:pt x="1087" y="540"/>
                </a:cubicBezTo>
                <a:cubicBezTo>
                  <a:pt x="857" y="537"/>
                  <a:pt x="642" y="683"/>
                  <a:pt x="567" y="913"/>
                </a:cubicBezTo>
                <a:cubicBezTo>
                  <a:pt x="475" y="1197"/>
                  <a:pt x="630" y="1502"/>
                  <a:pt x="913" y="1594"/>
                </a:cubicBezTo>
                <a:lnTo>
                  <a:pt x="935" y="1600"/>
                </a:lnTo>
                <a:lnTo>
                  <a:pt x="134" y="1600"/>
                </a:lnTo>
                <a:lnTo>
                  <a:pt x="130" y="1594"/>
                </a:lnTo>
                <a:cubicBezTo>
                  <a:pt x="-5" y="1343"/>
                  <a:pt x="-42" y="1039"/>
                  <a:pt x="53" y="747"/>
                </a:cubicBezTo>
                <a:cubicBezTo>
                  <a:pt x="200" y="295"/>
                  <a:pt x="617" y="6"/>
                  <a:pt x="1067" y="0"/>
                </a:cubicBezTo>
                <a:cubicBezTo>
                  <a:pt x="1074" y="0"/>
                  <a:pt x="1081" y="0"/>
                  <a:pt x="1089" y="0"/>
                </a:cubicBezTo>
                <a:close/>
              </a:path>
            </a:pathLst>
          </a:custGeom>
          <a:gradFill>
            <a:gsLst>
              <a:gs pos="50000">
                <a:schemeClr val="accent1">
                  <a:alpha val="40000"/>
                </a:schemeClr>
              </a:gs>
              <a:gs pos="100000">
                <a:schemeClr val="accent4">
                  <a:alpha val="40000"/>
                </a:schemeClr>
              </a:gs>
            </a:gsLst>
            <a:lin ang="24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lt"/>
                <a:cs typeface="+mn-lt"/>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cs typeface="Arial" panose="020B0604020202020204" pitchFamily="34" charset="0"/>
              <a:sym typeface="+mn-lt"/>
            </a:endParaRPr>
          </a:p>
        </p:txBody>
      </p:sp>
      <p:sp>
        <p:nvSpPr>
          <p:cNvPr id="11" name="任意多边形 10"/>
          <p:cNvSpPr/>
          <p:nvPr>
            <p:custDataLst>
              <p:tags r:id="rId4"/>
            </p:custDataLst>
          </p:nvPr>
        </p:nvSpPr>
        <p:spPr>
          <a:xfrm>
            <a:off x="-19050" y="0"/>
            <a:ext cx="729615" cy="749300"/>
          </a:xfrm>
          <a:custGeom>
            <a:avLst/>
            <a:gdLst/>
            <a:ahLst/>
            <a:cxnLst>
              <a:cxn ang="3">
                <a:pos x="hc" y="t"/>
              </a:cxn>
              <a:cxn ang="cd2">
                <a:pos x="l" y="vc"/>
              </a:cxn>
              <a:cxn ang="cd4">
                <a:pos x="hc" y="b"/>
              </a:cxn>
              <a:cxn ang="0">
                <a:pos x="r" y="vc"/>
              </a:cxn>
            </a:cxnLst>
            <a:rect l="l" t="t" r="r" b="b"/>
            <a:pathLst>
              <a:path w="1149" h="1180">
                <a:moveTo>
                  <a:pt x="600" y="0"/>
                </a:moveTo>
                <a:lnTo>
                  <a:pt x="1144" y="0"/>
                </a:lnTo>
                <a:lnTo>
                  <a:pt x="1146" y="17"/>
                </a:lnTo>
                <a:cubicBezTo>
                  <a:pt x="1148" y="44"/>
                  <a:pt x="1149" y="72"/>
                  <a:pt x="1149" y="100"/>
                </a:cubicBezTo>
                <a:cubicBezTo>
                  <a:pt x="1149" y="696"/>
                  <a:pt x="665" y="1180"/>
                  <a:pt x="69" y="1180"/>
                </a:cubicBezTo>
                <a:cubicBezTo>
                  <a:pt x="50" y="1180"/>
                  <a:pt x="32" y="1180"/>
                  <a:pt x="13" y="1179"/>
                </a:cubicBezTo>
                <a:lnTo>
                  <a:pt x="0" y="1178"/>
                </a:lnTo>
                <a:lnTo>
                  <a:pt x="0" y="635"/>
                </a:lnTo>
                <a:lnTo>
                  <a:pt x="14" y="637"/>
                </a:lnTo>
                <a:cubicBezTo>
                  <a:pt x="32" y="639"/>
                  <a:pt x="50" y="640"/>
                  <a:pt x="69" y="640"/>
                </a:cubicBezTo>
                <a:cubicBezTo>
                  <a:pt x="367" y="640"/>
                  <a:pt x="609" y="398"/>
                  <a:pt x="609" y="100"/>
                </a:cubicBezTo>
                <a:cubicBezTo>
                  <a:pt x="609" y="72"/>
                  <a:pt x="607" y="45"/>
                  <a:pt x="603" y="18"/>
                </a:cubicBezTo>
                <a:lnTo>
                  <a:pt x="600" y="0"/>
                </a:lnTo>
                <a:close/>
              </a:path>
            </a:pathLst>
          </a:custGeom>
          <a:gradFill>
            <a:gsLst>
              <a:gs pos="50000">
                <a:schemeClr val="accent1">
                  <a:alpha val="40000"/>
                </a:schemeClr>
              </a:gs>
              <a:gs pos="100000">
                <a:schemeClr val="accent4">
                  <a:alpha val="40000"/>
                </a:schemeClr>
              </a:gs>
            </a:gsLst>
            <a:lin ang="24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lt"/>
                <a:cs typeface="+mn-lt"/>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cs typeface="Arial" panose="020B0604020202020204" pitchFamily="34" charset="0"/>
              <a:sym typeface="+mn-lt"/>
            </a:endParaRPr>
          </a:p>
        </p:txBody>
      </p:sp>
      <p:sp>
        <p:nvSpPr>
          <p:cNvPr id="2" name="日期占位符 1"/>
          <p:cNvSpPr>
            <a:spLocks noGrp="1"/>
          </p:cNvSpPr>
          <p:nvPr>
            <p:ph type="dt" sz="half" idx="10"/>
            <p:custDataLst>
              <p:tags r:id="rId5"/>
            </p:custDataLst>
          </p:nvPr>
        </p:nvSpPr>
        <p:spPr/>
        <p:txBody>
          <a:bodyPr/>
          <a:lstStyle/>
          <a:p>
            <a:r>
              <a:rPr lang="en-US"/>
              <a:t>Date Area</a:t>
            </a:r>
            <a:endParaRPr lang="en-US"/>
          </a:p>
        </p:txBody>
      </p:sp>
      <p:sp>
        <p:nvSpPr>
          <p:cNvPr id="3" name="页脚占位符 2"/>
          <p:cNvSpPr>
            <a:spLocks noGrp="1"/>
          </p:cNvSpPr>
          <p:nvPr>
            <p:ph type="ftr" sz="quarter" idx="11"/>
            <p:custDataLst>
              <p:tags r:id="rId6"/>
            </p:custDataLst>
          </p:nvPr>
        </p:nvSpPr>
        <p:spPr/>
        <p:txBody>
          <a:bodyPr/>
          <a:lstStyle/>
          <a:p>
            <a:endParaRPr lang="en-US" dirty="0"/>
          </a:p>
        </p:txBody>
      </p:sp>
      <p:sp>
        <p:nvSpPr>
          <p:cNvPr id="4" name="灯片编号占位符 3"/>
          <p:cNvSpPr>
            <a:spLocks noGrp="1"/>
          </p:cNvSpPr>
          <p:nvPr>
            <p:ph type="sldNum" sz="quarter" idx="12"/>
            <p:custDataLst>
              <p:tags r:id="rId7"/>
            </p:custDataLst>
          </p:nvPr>
        </p:nvSpPr>
        <p:spPr/>
        <p:txBody>
          <a:bodyPr/>
          <a:lstStyle/>
          <a:p>
            <a:fld id="{49AE70B2-8BF9-45C0-BB95-33D1B9D3A854}" type="slidenum">
              <a:rPr lang="en-US" smtClean="0"/>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showMasterSp="0">
  <p:cSld name="Content Only">
    <p:spTree>
      <p:nvGrpSpPr>
        <p:cNvPr id="1" name=""/>
        <p:cNvGrpSpPr/>
        <p:nvPr/>
      </p:nvGrpSpPr>
      <p:grpSpPr>
        <a:xfrm>
          <a:off x="0" y="0"/>
          <a:ext cx="0" cy="0"/>
          <a:chOff x="0" y="0"/>
          <a:chExt cx="0" cy="0"/>
        </a:xfrm>
      </p:grpSpPr>
      <p:sp>
        <p:nvSpPr>
          <p:cNvPr id="2" name="矩形 1"/>
          <p:cNvSpPr/>
          <p:nvPr userDrawn="1">
            <p:custDataLst>
              <p:tags r:id="rId2"/>
            </p:custDataLst>
          </p:nvPr>
        </p:nvSpPr>
        <p:spPr>
          <a:xfrm>
            <a:off x="0" y="0"/>
            <a:ext cx="12211050" cy="6858000"/>
          </a:xfrm>
          <a:prstGeom prst="rect">
            <a:avLst/>
          </a:prstGeom>
          <a:gradFill>
            <a:gsLst>
              <a:gs pos="0">
                <a:schemeClr val="bg2">
                  <a:alpha val="75000"/>
                </a:schemeClr>
              </a:gs>
              <a:gs pos="100000">
                <a:schemeClr val="bg1"/>
              </a:gs>
            </a:gsLst>
            <a:lin ang="14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dirty="0">
              <a:cs typeface="Arial" panose="020B0604020202020204" pitchFamily="34" charset="0"/>
            </a:endParaRPr>
          </a:p>
        </p:txBody>
      </p:sp>
      <p:sp>
        <p:nvSpPr>
          <p:cNvPr id="7" name="正文"/>
          <p:cNvSpPr txBox="1">
            <a:spLocks noGrp="1"/>
          </p:cNvSpPr>
          <p:nvPr>
            <p:ph idx="3" hasCustomPrompt="1"/>
            <p:custDataLst>
              <p:tags r:id="rId3"/>
            </p:custDataLst>
          </p:nvPr>
        </p:nvSpPr>
        <p:spPr>
          <a:xfrm>
            <a:off x="695960" y="360045"/>
            <a:ext cx="10801985" cy="581787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en-US" sz="1800" b="0" i="0" u="none" strike="noStrike" kern="1200" cap="none" spc="0" normalizeH="0" baseline="0" noProof="1" dirty="0">
                <a:ln>
                  <a:noFill/>
                  <a:prstDash val="sysDot"/>
                </a:ln>
                <a:solidFill>
                  <a:schemeClr val="tx1">
                    <a:lumMod val="75000"/>
                    <a:lumOff val="25000"/>
                  </a:schemeClr>
                </a:solidFill>
                <a:uFillTx/>
                <a:latin typeface="+mn-lt"/>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lt"/>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lt"/>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lt"/>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lt"/>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lgn="l">
              <a:buClrTx/>
              <a:buSzTx/>
            </a:pPr>
            <a:r>
              <a:rPr dirty="0">
                <a:sym typeface="+mn-ea"/>
              </a:rPr>
              <a:t>Click to add text</a:t>
            </a:r>
            <a:endParaRPr dirty="0">
              <a:sym typeface="+mn-ea"/>
            </a:endParaRPr>
          </a:p>
        </p:txBody>
      </p:sp>
      <p:sp>
        <p:nvSpPr>
          <p:cNvPr id="11" name="任意多边形 10"/>
          <p:cNvSpPr/>
          <p:nvPr>
            <p:custDataLst>
              <p:tags r:id="rId4"/>
            </p:custDataLst>
          </p:nvPr>
        </p:nvSpPr>
        <p:spPr>
          <a:xfrm>
            <a:off x="-19050" y="0"/>
            <a:ext cx="729615" cy="749300"/>
          </a:xfrm>
          <a:custGeom>
            <a:avLst/>
            <a:gdLst/>
            <a:ahLst/>
            <a:cxnLst>
              <a:cxn ang="3">
                <a:pos x="hc" y="t"/>
              </a:cxn>
              <a:cxn ang="cd2">
                <a:pos x="l" y="vc"/>
              </a:cxn>
              <a:cxn ang="cd4">
                <a:pos x="hc" y="b"/>
              </a:cxn>
              <a:cxn ang="0">
                <a:pos x="r" y="vc"/>
              </a:cxn>
            </a:cxnLst>
            <a:rect l="l" t="t" r="r" b="b"/>
            <a:pathLst>
              <a:path w="1149" h="1180">
                <a:moveTo>
                  <a:pt x="600" y="0"/>
                </a:moveTo>
                <a:lnTo>
                  <a:pt x="1144" y="0"/>
                </a:lnTo>
                <a:lnTo>
                  <a:pt x="1146" y="17"/>
                </a:lnTo>
                <a:cubicBezTo>
                  <a:pt x="1148" y="44"/>
                  <a:pt x="1149" y="72"/>
                  <a:pt x="1149" y="100"/>
                </a:cubicBezTo>
                <a:cubicBezTo>
                  <a:pt x="1149" y="696"/>
                  <a:pt x="665" y="1180"/>
                  <a:pt x="69" y="1180"/>
                </a:cubicBezTo>
                <a:cubicBezTo>
                  <a:pt x="50" y="1180"/>
                  <a:pt x="32" y="1180"/>
                  <a:pt x="13" y="1179"/>
                </a:cubicBezTo>
                <a:lnTo>
                  <a:pt x="0" y="1178"/>
                </a:lnTo>
                <a:lnTo>
                  <a:pt x="0" y="635"/>
                </a:lnTo>
                <a:lnTo>
                  <a:pt x="14" y="637"/>
                </a:lnTo>
                <a:cubicBezTo>
                  <a:pt x="32" y="639"/>
                  <a:pt x="50" y="640"/>
                  <a:pt x="69" y="640"/>
                </a:cubicBezTo>
                <a:cubicBezTo>
                  <a:pt x="367" y="640"/>
                  <a:pt x="609" y="398"/>
                  <a:pt x="609" y="100"/>
                </a:cubicBezTo>
                <a:cubicBezTo>
                  <a:pt x="609" y="72"/>
                  <a:pt x="607" y="45"/>
                  <a:pt x="603" y="18"/>
                </a:cubicBezTo>
                <a:lnTo>
                  <a:pt x="600" y="0"/>
                </a:lnTo>
                <a:close/>
              </a:path>
            </a:pathLst>
          </a:custGeom>
          <a:gradFill>
            <a:gsLst>
              <a:gs pos="50000">
                <a:schemeClr val="accent1">
                  <a:alpha val="40000"/>
                </a:schemeClr>
              </a:gs>
              <a:gs pos="100000">
                <a:schemeClr val="accent4">
                  <a:alpha val="40000"/>
                </a:schemeClr>
              </a:gs>
            </a:gsLst>
            <a:lin ang="24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lt"/>
                <a:cs typeface="+mn-lt"/>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cs typeface="Arial" panose="020B0604020202020204" pitchFamily="34" charset="0"/>
              <a:sym typeface="+mn-lt"/>
            </a:endParaRPr>
          </a:p>
        </p:txBody>
      </p:sp>
      <p:sp>
        <p:nvSpPr>
          <p:cNvPr id="18" name="任意多边形 17"/>
          <p:cNvSpPr/>
          <p:nvPr>
            <p:custDataLst>
              <p:tags r:id="rId5"/>
            </p:custDataLst>
          </p:nvPr>
        </p:nvSpPr>
        <p:spPr>
          <a:xfrm>
            <a:off x="11005000" y="5841815"/>
            <a:ext cx="1187000" cy="1016185"/>
          </a:xfrm>
          <a:custGeom>
            <a:avLst/>
            <a:gdLst/>
            <a:ahLst/>
            <a:cxnLst>
              <a:cxn ang="3">
                <a:pos x="hc" y="t"/>
              </a:cxn>
              <a:cxn ang="cd2">
                <a:pos x="l" y="vc"/>
              </a:cxn>
              <a:cxn ang="cd4">
                <a:pos x="hc" y="b"/>
              </a:cxn>
              <a:cxn ang="0">
                <a:pos x="r" y="vc"/>
              </a:cxn>
            </a:cxnLst>
            <a:rect l="l" t="t" r="r" b="b"/>
            <a:pathLst>
              <a:path w="1869" h="1600">
                <a:moveTo>
                  <a:pt x="1089" y="0"/>
                </a:moveTo>
                <a:cubicBezTo>
                  <a:pt x="1196" y="1"/>
                  <a:pt x="1306" y="18"/>
                  <a:pt x="1414" y="53"/>
                </a:cubicBezTo>
                <a:cubicBezTo>
                  <a:pt x="1591" y="111"/>
                  <a:pt x="1743" y="210"/>
                  <a:pt x="1863" y="336"/>
                </a:cubicBezTo>
                <a:lnTo>
                  <a:pt x="1869" y="343"/>
                </a:lnTo>
                <a:lnTo>
                  <a:pt x="1869" y="1600"/>
                </a:lnTo>
                <a:lnTo>
                  <a:pt x="1226" y="1600"/>
                </a:lnTo>
                <a:lnTo>
                  <a:pt x="1229" y="1599"/>
                </a:lnTo>
                <a:cubicBezTo>
                  <a:pt x="1396" y="1552"/>
                  <a:pt x="1536" y="1424"/>
                  <a:pt x="1594" y="1247"/>
                </a:cubicBezTo>
                <a:cubicBezTo>
                  <a:pt x="1686" y="964"/>
                  <a:pt x="1531" y="659"/>
                  <a:pt x="1247" y="567"/>
                </a:cubicBezTo>
                <a:cubicBezTo>
                  <a:pt x="1194" y="549"/>
                  <a:pt x="1140" y="541"/>
                  <a:pt x="1087" y="540"/>
                </a:cubicBezTo>
                <a:cubicBezTo>
                  <a:pt x="857" y="537"/>
                  <a:pt x="642" y="683"/>
                  <a:pt x="567" y="913"/>
                </a:cubicBezTo>
                <a:cubicBezTo>
                  <a:pt x="475" y="1197"/>
                  <a:pt x="630" y="1502"/>
                  <a:pt x="913" y="1594"/>
                </a:cubicBezTo>
                <a:lnTo>
                  <a:pt x="935" y="1600"/>
                </a:lnTo>
                <a:lnTo>
                  <a:pt x="134" y="1600"/>
                </a:lnTo>
                <a:lnTo>
                  <a:pt x="130" y="1594"/>
                </a:lnTo>
                <a:cubicBezTo>
                  <a:pt x="-5" y="1343"/>
                  <a:pt x="-42" y="1039"/>
                  <a:pt x="53" y="747"/>
                </a:cubicBezTo>
                <a:cubicBezTo>
                  <a:pt x="200" y="295"/>
                  <a:pt x="617" y="6"/>
                  <a:pt x="1067" y="0"/>
                </a:cubicBezTo>
                <a:cubicBezTo>
                  <a:pt x="1074" y="0"/>
                  <a:pt x="1081" y="0"/>
                  <a:pt x="1089" y="0"/>
                </a:cubicBezTo>
                <a:close/>
              </a:path>
            </a:pathLst>
          </a:custGeom>
          <a:gradFill>
            <a:gsLst>
              <a:gs pos="50000">
                <a:schemeClr val="accent1">
                  <a:alpha val="40000"/>
                </a:schemeClr>
              </a:gs>
              <a:gs pos="100000">
                <a:schemeClr val="accent4">
                  <a:alpha val="40000"/>
                </a:schemeClr>
              </a:gs>
            </a:gsLst>
            <a:lin ang="24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lt"/>
                <a:cs typeface="+mn-lt"/>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cs typeface="Arial" panose="020B0604020202020204" pitchFamily="34" charset="0"/>
              <a:sym typeface="+mn-lt"/>
            </a:endParaRPr>
          </a:p>
        </p:txBody>
      </p:sp>
      <p:sp>
        <p:nvSpPr>
          <p:cNvPr id="4" name="日期占位符 3"/>
          <p:cNvSpPr>
            <a:spLocks noGrp="1"/>
          </p:cNvSpPr>
          <p:nvPr>
            <p:ph type="dt" sz="half" idx="10"/>
            <p:custDataLst>
              <p:tags r:id="rId6"/>
            </p:custDataLst>
          </p:nvPr>
        </p:nvSpPr>
        <p:spPr>
          <a:xfrm>
            <a:off x="612000" y="6314400"/>
            <a:ext cx="2700000" cy="316800"/>
          </a:xfrm>
        </p:spPr>
        <p:txBody>
          <a:bodyPr/>
          <a:lstStyle/>
          <a:p>
            <a:r>
              <a:rPr lang="en-US"/>
              <a:t>Date Area</a:t>
            </a:r>
            <a:endParaRPr lang="en-US"/>
          </a:p>
        </p:txBody>
      </p:sp>
      <p:sp>
        <p:nvSpPr>
          <p:cNvPr id="5" name="页脚占位符 4"/>
          <p:cNvSpPr>
            <a:spLocks noGrp="1"/>
          </p:cNvSpPr>
          <p:nvPr>
            <p:ph type="ftr" sz="quarter" idx="11"/>
            <p:custDataLst>
              <p:tags r:id="rId7"/>
            </p:custDataLst>
          </p:nvPr>
        </p:nvSpPr>
        <p:spPr>
          <a:xfrm>
            <a:off x="4116000" y="6314400"/>
            <a:ext cx="3960000" cy="316800"/>
          </a:xfrm>
        </p:spPr>
        <p:txBody>
          <a:bodyPr/>
          <a:lstStyle/>
          <a:p>
            <a:endParaRPr lang="en-US" dirty="0"/>
          </a:p>
        </p:txBody>
      </p:sp>
      <p:sp>
        <p:nvSpPr>
          <p:cNvPr id="6" name="灯片编号占位符 5"/>
          <p:cNvSpPr>
            <a:spLocks noGrp="1"/>
          </p:cNvSpPr>
          <p:nvPr>
            <p:ph type="sldNum" sz="quarter" idx="12"/>
            <p:custDataLst>
              <p:tags r:id="rId8"/>
            </p:custDataLst>
          </p:nvPr>
        </p:nvSpPr>
        <p:spPr>
          <a:xfrm>
            <a:off x="8877600" y="6314400"/>
            <a:ext cx="2700000" cy="316800"/>
          </a:xfrm>
        </p:spPr>
        <p:txBody>
          <a:bodyPr/>
          <a:lstStyle/>
          <a:p>
            <a:fld id="{49AE70B2-8BF9-45C0-BB95-33D1B9D3A854}"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258445"/>
            <a:ext cx="10515600" cy="1325563"/>
          </a:xfrm>
        </p:spPr>
        <p:txBody>
          <a:bodyPr anchor="ctr" anchorCtr="0">
            <a:normAutofit/>
          </a:bodyPr>
          <a:lstStyle>
            <a:lvl1pPr>
              <a:defRPr sz="4400" b="1">
                <a:effectLst/>
                <a:latin typeface="Calibri Light" panose="020F03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47700" y="1825625"/>
            <a:ext cx="10515600" cy="4351338"/>
          </a:xfrm>
        </p:spPr>
        <p:txBody>
          <a:bodyPr>
            <a:normAutofit/>
          </a:bodyPr>
          <a:lstStyle>
            <a:lvl1pPr>
              <a:defRPr sz="2800">
                <a:solidFill>
                  <a:schemeClr val="tx1">
                    <a:lumMod val="75000"/>
                    <a:lumOff val="25000"/>
                  </a:schemeClr>
                </a:solidFill>
                <a:latin typeface="Calibri Light" panose="020F0302020204030204" pitchFamily="34" charset="0"/>
                <a:cs typeface="Calibri Light" panose="020F0302020204030204" pitchFamily="34" charset="0"/>
              </a:defRPr>
            </a:lvl1pPr>
            <a:lvl2pPr>
              <a:defRPr sz="2400">
                <a:solidFill>
                  <a:schemeClr val="tx1">
                    <a:lumMod val="75000"/>
                    <a:lumOff val="25000"/>
                  </a:schemeClr>
                </a:solidFill>
                <a:latin typeface="Calibri Light" panose="020F0302020204030204" pitchFamily="34" charset="0"/>
                <a:cs typeface="Calibri Light" panose="020F0302020204030204" pitchFamily="34" charset="0"/>
              </a:defRPr>
            </a:lvl2pPr>
            <a:lvl3pPr>
              <a:defRPr sz="2000">
                <a:solidFill>
                  <a:schemeClr val="tx1">
                    <a:lumMod val="75000"/>
                    <a:lumOff val="25000"/>
                  </a:schemeClr>
                </a:solidFill>
                <a:latin typeface="Calibri Light" panose="020F0302020204030204" pitchFamily="34" charset="0"/>
                <a:cs typeface="Calibri Light" panose="020F0302020204030204" pitchFamily="34" charset="0"/>
              </a:defRPr>
            </a:lvl3pPr>
            <a:lvl4pPr>
              <a:defRPr sz="1800">
                <a:solidFill>
                  <a:schemeClr val="tx1">
                    <a:lumMod val="75000"/>
                    <a:lumOff val="25000"/>
                  </a:schemeClr>
                </a:solidFill>
                <a:latin typeface="Calibri Light" panose="020F0302020204030204" pitchFamily="34" charset="0"/>
                <a:cs typeface="Calibri Light" panose="020F0302020204030204" pitchFamily="34" charset="0"/>
              </a:defRPr>
            </a:lvl4pPr>
            <a:lvl5pPr>
              <a:defRPr sz="180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dirty="0" smtClean="0"/>
              <a:t>Click to edit Master text styles</a:t>
            </a:r>
            <a:endParaRPr lang="en-US" dirty="0" smtClean="0"/>
          </a:p>
          <a:p>
            <a:pPr lvl="1"/>
            <a:r>
              <a:rPr lang="en-US" dirty="0"/>
              <a:t>Second level </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760FBDFE-C587-4B4C-A407-44438C67B59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E70B2-8BF9-45C0-BB95-33D1B9D3A854}"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showMasterSp="0">
  <p:cSld name="Title and Subtitle">
    <p:spTree>
      <p:nvGrpSpPr>
        <p:cNvPr id="1" name=""/>
        <p:cNvGrpSpPr/>
        <p:nvPr/>
      </p:nvGrpSpPr>
      <p:grpSpPr>
        <a:xfrm>
          <a:off x="0" y="0"/>
          <a:ext cx="0" cy="0"/>
          <a:chOff x="0" y="0"/>
          <a:chExt cx="0" cy="0"/>
        </a:xfrm>
      </p:grpSpPr>
      <p:sp>
        <p:nvSpPr>
          <p:cNvPr id="2" name="矩形 1"/>
          <p:cNvSpPr/>
          <p:nvPr userDrawn="1">
            <p:custDataLst>
              <p:tags r:id="rId2"/>
            </p:custDataLst>
          </p:nvPr>
        </p:nvSpPr>
        <p:spPr>
          <a:xfrm>
            <a:off x="0" y="0"/>
            <a:ext cx="12211050" cy="6858000"/>
          </a:xfrm>
          <a:prstGeom prst="rect">
            <a:avLst/>
          </a:prstGeom>
          <a:gradFill>
            <a:gsLst>
              <a:gs pos="0">
                <a:schemeClr val="bg2">
                  <a:alpha val="75000"/>
                </a:schemeClr>
              </a:gs>
              <a:gs pos="100000">
                <a:schemeClr val="bg1"/>
              </a:gs>
            </a:gsLst>
            <a:lin ang="14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dirty="0">
              <a:cs typeface="Arial" panose="020B0604020202020204" pitchFamily="34" charset="0"/>
            </a:endParaRPr>
          </a:p>
        </p:txBody>
      </p:sp>
      <p:sp>
        <p:nvSpPr>
          <p:cNvPr id="7" name="副标题"/>
          <p:cNvSpPr txBox="1">
            <a:spLocks noGrp="1"/>
          </p:cNvSpPr>
          <p:nvPr>
            <p:ph type="body" idx="4" hasCustomPrompt="1"/>
            <p:custDataLst>
              <p:tags r:id="rId3"/>
            </p:custDataLst>
          </p:nvPr>
        </p:nvSpPr>
        <p:spPr>
          <a:xfrm>
            <a:off x="695960" y="1301750"/>
            <a:ext cx="10799088" cy="400050"/>
          </a:xfrm>
          <a:prstGeom prst="rect">
            <a:avLst/>
          </a:prstGeom>
          <a:noFill/>
          <a:ln>
            <a:noFill/>
            <a:prstDash val="sysDash"/>
          </a:ln>
        </p:spPr>
        <p:txBody>
          <a:bodyPr wrap="square" rtlCol="0">
            <a:spAutoFit/>
          </a:bodyPr>
          <a:lstStyle>
            <a:lvl1pPr marL="0" marR="0" algn="l" defTabSz="914400" rtl="0" eaLnBrk="1" fontAlgn="auto" latinLnBrk="0" hangingPunct="1">
              <a:lnSpc>
                <a:spcPct val="100000"/>
              </a:lnSpc>
              <a:buClrTx/>
              <a:buSzTx/>
              <a:buFontTx/>
              <a:buNone/>
              <a:defRPr kumimoji="0" lang="en-US" sz="2000" b="0" i="0" u="none" strike="noStrike" kern="1200" cap="none" spc="0" normalizeH="0" baseline="0" noProof="1" dirty="0">
                <a:solidFill>
                  <a:schemeClr val="tx1">
                    <a:lumMod val="75000"/>
                    <a:lumOff val="25000"/>
                  </a:schemeClr>
                </a:solidFill>
                <a:uFillTx/>
                <a:latin typeface="+mj-lt"/>
              </a:defRPr>
            </a:lvl1pPr>
          </a:lstStyle>
          <a:p>
            <a:pPr lvl="0" algn="l"/>
            <a:r>
              <a:rPr dirty="0">
                <a:sym typeface="+mn-ea"/>
              </a:rPr>
              <a:t>Click to add text</a:t>
            </a:r>
            <a:endParaRPr dirty="0">
              <a:sym typeface="+mn-ea"/>
            </a:endParaRPr>
          </a:p>
        </p:txBody>
      </p:sp>
      <p:sp>
        <p:nvSpPr>
          <p:cNvPr id="6" name="标题"/>
          <p:cNvSpPr txBox="1">
            <a:spLocks noGrp="1"/>
          </p:cNvSpPr>
          <p:nvPr>
            <p:ph type="title" idx="3" hasCustomPrompt="1"/>
            <p:custDataLst>
              <p:tags r:id="rId4"/>
            </p:custDataLst>
          </p:nvPr>
        </p:nvSpPr>
        <p:spPr>
          <a:xfrm>
            <a:off x="608400" y="608400"/>
            <a:ext cx="10969200" cy="705600"/>
          </a:xfrm>
          <a:prstGeom prst="rect">
            <a:avLst/>
          </a:prstGeom>
          <a:noFill/>
          <a:ln>
            <a:noFill/>
            <a:prstDash val="sysDash"/>
          </a:ln>
        </p:spPr>
        <p:txBody>
          <a:bodyPr wrap="square" rtlCol="0">
            <a:normAutofit/>
          </a:bodyPr>
          <a:lstStyle>
            <a:lvl1pPr marL="0" marR="0" lvl="0" algn="l" defTabSz="914400" rtl="0" eaLnBrk="1" fontAlgn="auto" latinLnBrk="0" hangingPunct="1">
              <a:lnSpc>
                <a:spcPct val="100000"/>
              </a:lnSpc>
              <a:buClrTx/>
              <a:buSzTx/>
              <a:buFontTx/>
              <a:buNone/>
              <a:defRPr kumimoji="0" lang="en-US" sz="3600" b="1" i="0" u="none" strike="noStrike" kern="1200" cap="none" spc="0" normalizeH="0" baseline="0" noProof="1" dirty="0">
                <a:ln>
                  <a:noFill/>
                  <a:prstDash val="sysDot"/>
                </a:ln>
                <a:gradFill>
                  <a:gsLst>
                    <a:gs pos="0">
                      <a:schemeClr val="accent4"/>
                    </a:gs>
                    <a:gs pos="100000">
                      <a:schemeClr val="accent1"/>
                    </a:gs>
                  </a:gsLst>
                  <a:lin ang="4800000" scaled="0"/>
                </a:gradFill>
                <a:latin typeface="+mj-lt"/>
                <a:sym typeface="+mn-ea"/>
              </a:defRPr>
            </a:lvl1pPr>
          </a:lstStyle>
          <a:p>
            <a:pPr lvl="0" algn="l">
              <a:buClrTx/>
              <a:buSzTx/>
              <a:buFontTx/>
            </a:pPr>
            <a:r>
              <a:rPr dirty="0">
                <a:sym typeface="+mn-ea"/>
              </a:rPr>
              <a:t>Click to add title</a:t>
            </a:r>
            <a:endParaRPr dirty="0">
              <a:sym typeface="+mn-ea"/>
            </a:endParaRPr>
          </a:p>
        </p:txBody>
      </p:sp>
      <p:sp>
        <p:nvSpPr>
          <p:cNvPr id="11" name="任意多边形 10"/>
          <p:cNvSpPr/>
          <p:nvPr>
            <p:custDataLst>
              <p:tags r:id="rId5"/>
            </p:custDataLst>
          </p:nvPr>
        </p:nvSpPr>
        <p:spPr>
          <a:xfrm>
            <a:off x="-19050" y="0"/>
            <a:ext cx="729615" cy="749300"/>
          </a:xfrm>
          <a:custGeom>
            <a:avLst/>
            <a:gdLst/>
            <a:ahLst/>
            <a:cxnLst>
              <a:cxn ang="3">
                <a:pos x="hc" y="t"/>
              </a:cxn>
              <a:cxn ang="cd2">
                <a:pos x="l" y="vc"/>
              </a:cxn>
              <a:cxn ang="cd4">
                <a:pos x="hc" y="b"/>
              </a:cxn>
              <a:cxn ang="0">
                <a:pos x="r" y="vc"/>
              </a:cxn>
            </a:cxnLst>
            <a:rect l="l" t="t" r="r" b="b"/>
            <a:pathLst>
              <a:path w="1149" h="1180">
                <a:moveTo>
                  <a:pt x="600" y="0"/>
                </a:moveTo>
                <a:lnTo>
                  <a:pt x="1144" y="0"/>
                </a:lnTo>
                <a:lnTo>
                  <a:pt x="1146" y="17"/>
                </a:lnTo>
                <a:cubicBezTo>
                  <a:pt x="1148" y="44"/>
                  <a:pt x="1149" y="72"/>
                  <a:pt x="1149" y="100"/>
                </a:cubicBezTo>
                <a:cubicBezTo>
                  <a:pt x="1149" y="696"/>
                  <a:pt x="665" y="1180"/>
                  <a:pt x="69" y="1180"/>
                </a:cubicBezTo>
                <a:cubicBezTo>
                  <a:pt x="50" y="1180"/>
                  <a:pt x="32" y="1180"/>
                  <a:pt x="13" y="1179"/>
                </a:cubicBezTo>
                <a:lnTo>
                  <a:pt x="0" y="1178"/>
                </a:lnTo>
                <a:lnTo>
                  <a:pt x="0" y="635"/>
                </a:lnTo>
                <a:lnTo>
                  <a:pt x="14" y="637"/>
                </a:lnTo>
                <a:cubicBezTo>
                  <a:pt x="32" y="639"/>
                  <a:pt x="50" y="640"/>
                  <a:pt x="69" y="640"/>
                </a:cubicBezTo>
                <a:cubicBezTo>
                  <a:pt x="367" y="640"/>
                  <a:pt x="609" y="398"/>
                  <a:pt x="609" y="100"/>
                </a:cubicBezTo>
                <a:cubicBezTo>
                  <a:pt x="609" y="72"/>
                  <a:pt x="607" y="45"/>
                  <a:pt x="603" y="18"/>
                </a:cubicBezTo>
                <a:lnTo>
                  <a:pt x="600" y="0"/>
                </a:lnTo>
                <a:close/>
              </a:path>
            </a:pathLst>
          </a:custGeom>
          <a:gradFill>
            <a:gsLst>
              <a:gs pos="50000">
                <a:schemeClr val="accent1">
                  <a:alpha val="40000"/>
                </a:schemeClr>
              </a:gs>
              <a:gs pos="100000">
                <a:schemeClr val="accent4">
                  <a:alpha val="40000"/>
                </a:schemeClr>
              </a:gs>
            </a:gsLst>
            <a:lin ang="24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lt"/>
                <a:cs typeface="+mn-lt"/>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cs typeface="Arial" panose="020B0604020202020204" pitchFamily="34" charset="0"/>
              <a:sym typeface="+mn-lt"/>
            </a:endParaRPr>
          </a:p>
        </p:txBody>
      </p:sp>
      <p:sp>
        <p:nvSpPr>
          <p:cNvPr id="18" name="任意多边形 17"/>
          <p:cNvSpPr/>
          <p:nvPr>
            <p:custDataLst>
              <p:tags r:id="rId6"/>
            </p:custDataLst>
          </p:nvPr>
        </p:nvSpPr>
        <p:spPr>
          <a:xfrm>
            <a:off x="11005000" y="5841815"/>
            <a:ext cx="1187000" cy="1016185"/>
          </a:xfrm>
          <a:custGeom>
            <a:avLst/>
            <a:gdLst/>
            <a:ahLst/>
            <a:cxnLst>
              <a:cxn ang="3">
                <a:pos x="hc" y="t"/>
              </a:cxn>
              <a:cxn ang="cd2">
                <a:pos x="l" y="vc"/>
              </a:cxn>
              <a:cxn ang="cd4">
                <a:pos x="hc" y="b"/>
              </a:cxn>
              <a:cxn ang="0">
                <a:pos x="r" y="vc"/>
              </a:cxn>
            </a:cxnLst>
            <a:rect l="l" t="t" r="r" b="b"/>
            <a:pathLst>
              <a:path w="1869" h="1600">
                <a:moveTo>
                  <a:pt x="1089" y="0"/>
                </a:moveTo>
                <a:cubicBezTo>
                  <a:pt x="1196" y="1"/>
                  <a:pt x="1306" y="18"/>
                  <a:pt x="1414" y="53"/>
                </a:cubicBezTo>
                <a:cubicBezTo>
                  <a:pt x="1591" y="111"/>
                  <a:pt x="1743" y="210"/>
                  <a:pt x="1863" y="336"/>
                </a:cubicBezTo>
                <a:lnTo>
                  <a:pt x="1869" y="343"/>
                </a:lnTo>
                <a:lnTo>
                  <a:pt x="1869" y="1600"/>
                </a:lnTo>
                <a:lnTo>
                  <a:pt x="1226" y="1600"/>
                </a:lnTo>
                <a:lnTo>
                  <a:pt x="1229" y="1599"/>
                </a:lnTo>
                <a:cubicBezTo>
                  <a:pt x="1396" y="1552"/>
                  <a:pt x="1536" y="1424"/>
                  <a:pt x="1594" y="1247"/>
                </a:cubicBezTo>
                <a:cubicBezTo>
                  <a:pt x="1686" y="964"/>
                  <a:pt x="1531" y="659"/>
                  <a:pt x="1247" y="567"/>
                </a:cubicBezTo>
                <a:cubicBezTo>
                  <a:pt x="1194" y="549"/>
                  <a:pt x="1140" y="541"/>
                  <a:pt x="1087" y="540"/>
                </a:cubicBezTo>
                <a:cubicBezTo>
                  <a:pt x="857" y="537"/>
                  <a:pt x="642" y="683"/>
                  <a:pt x="567" y="913"/>
                </a:cubicBezTo>
                <a:cubicBezTo>
                  <a:pt x="475" y="1197"/>
                  <a:pt x="630" y="1502"/>
                  <a:pt x="913" y="1594"/>
                </a:cubicBezTo>
                <a:lnTo>
                  <a:pt x="935" y="1600"/>
                </a:lnTo>
                <a:lnTo>
                  <a:pt x="134" y="1600"/>
                </a:lnTo>
                <a:lnTo>
                  <a:pt x="130" y="1594"/>
                </a:lnTo>
                <a:cubicBezTo>
                  <a:pt x="-5" y="1343"/>
                  <a:pt x="-42" y="1039"/>
                  <a:pt x="53" y="747"/>
                </a:cubicBezTo>
                <a:cubicBezTo>
                  <a:pt x="200" y="295"/>
                  <a:pt x="617" y="6"/>
                  <a:pt x="1067" y="0"/>
                </a:cubicBezTo>
                <a:cubicBezTo>
                  <a:pt x="1074" y="0"/>
                  <a:pt x="1081" y="0"/>
                  <a:pt x="1089" y="0"/>
                </a:cubicBezTo>
                <a:close/>
              </a:path>
            </a:pathLst>
          </a:custGeom>
          <a:gradFill>
            <a:gsLst>
              <a:gs pos="50000">
                <a:schemeClr val="accent1">
                  <a:alpha val="40000"/>
                </a:schemeClr>
              </a:gs>
              <a:gs pos="100000">
                <a:schemeClr val="accent4">
                  <a:alpha val="40000"/>
                </a:schemeClr>
              </a:gs>
            </a:gsLst>
            <a:lin ang="24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lt"/>
                <a:cs typeface="+mn-lt"/>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cs typeface="Arial" panose="020B0604020202020204" pitchFamily="34" charset="0"/>
              <a:sym typeface="+mn-lt"/>
            </a:endParaRPr>
          </a:p>
        </p:txBody>
      </p:sp>
      <p:sp>
        <p:nvSpPr>
          <p:cNvPr id="3" name="日期占位符 2"/>
          <p:cNvSpPr>
            <a:spLocks noGrp="1"/>
          </p:cNvSpPr>
          <p:nvPr>
            <p:ph type="dt" sz="half" idx="10"/>
            <p:custDataLst>
              <p:tags r:id="rId7"/>
            </p:custDataLst>
          </p:nvPr>
        </p:nvSpPr>
        <p:spPr>
          <a:xfrm>
            <a:off x="612000" y="6314400"/>
            <a:ext cx="2700000" cy="316800"/>
          </a:xfrm>
        </p:spPr>
        <p:txBody>
          <a:bodyPr/>
          <a:lstStyle/>
          <a:p>
            <a:r>
              <a:rPr lang="en-US"/>
              <a:t>Date Area</a:t>
            </a:r>
            <a:endParaRPr lang="en-US"/>
          </a:p>
        </p:txBody>
      </p:sp>
      <p:sp>
        <p:nvSpPr>
          <p:cNvPr id="4" name="页脚占位符 3"/>
          <p:cNvSpPr>
            <a:spLocks noGrp="1"/>
          </p:cNvSpPr>
          <p:nvPr>
            <p:ph type="ftr" sz="quarter" idx="11"/>
            <p:custDataLst>
              <p:tags r:id="rId8"/>
            </p:custDataLst>
          </p:nvPr>
        </p:nvSpPr>
        <p:spPr>
          <a:xfrm>
            <a:off x="4116000" y="6314400"/>
            <a:ext cx="3960000" cy="316800"/>
          </a:xfrm>
        </p:spPr>
        <p:txBody>
          <a:bodyPr/>
          <a:lstStyle/>
          <a:p>
            <a:endParaRPr lang="en-US" dirty="0"/>
          </a:p>
        </p:txBody>
      </p:sp>
      <p:sp>
        <p:nvSpPr>
          <p:cNvPr id="5" name="灯片编号占位符 4"/>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en-US" smtClean="0"/>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矩形 1"/>
          <p:cNvSpPr/>
          <p:nvPr userDrawn="1">
            <p:custDataLst>
              <p:tags r:id="rId2"/>
            </p:custDataLst>
          </p:nvPr>
        </p:nvSpPr>
        <p:spPr>
          <a:xfrm>
            <a:off x="0" y="0"/>
            <a:ext cx="12211050" cy="6858000"/>
          </a:xfrm>
          <a:prstGeom prst="rect">
            <a:avLst/>
          </a:prstGeom>
          <a:gradFill>
            <a:gsLst>
              <a:gs pos="0">
                <a:schemeClr val="bg2"/>
              </a:gs>
              <a:gs pos="100000">
                <a:schemeClr val="bg1">
                  <a:alpha val="100000"/>
                </a:schemeClr>
              </a:gs>
            </a:gsLst>
            <a:lin ang="14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dirty="0">
              <a:cs typeface="Arial" panose="020B0604020202020204" pitchFamily="34" charset="0"/>
              <a:sym typeface="+mn-lt"/>
            </a:endParaRPr>
          </a:p>
        </p:txBody>
      </p:sp>
      <p:sp>
        <p:nvSpPr>
          <p:cNvPr id="14" name="椭圆 4"/>
          <p:cNvSpPr/>
          <p:nvPr userDrawn="1">
            <p:custDataLst>
              <p:tags r:id="rId3"/>
            </p:custDataLst>
          </p:nvPr>
        </p:nvSpPr>
        <p:spPr>
          <a:xfrm flipH="1">
            <a:off x="12700" y="-18415"/>
            <a:ext cx="3677285" cy="3043555"/>
          </a:xfrm>
          <a:custGeom>
            <a:avLst/>
            <a:gdLst>
              <a:gd name="connsiteX0" fmla="*/ 5791 w 5791"/>
              <a:gd name="connsiteY0" fmla="*/ 4793 h 4793"/>
              <a:gd name="connsiteX1" fmla="*/ 0 w 5791"/>
              <a:gd name="connsiteY1" fmla="*/ 0 h 4793"/>
            </a:gdLst>
            <a:ahLst/>
            <a:cxnLst>
              <a:cxn ang="0">
                <a:pos x="connsiteX0" y="connsiteY0"/>
              </a:cxn>
              <a:cxn ang="0">
                <a:pos x="connsiteX1" y="connsiteY1"/>
              </a:cxn>
            </a:cxnLst>
            <a:rect l="l" t="t" r="r" b="b"/>
            <a:pathLst>
              <a:path w="5791" h="4793">
                <a:moveTo>
                  <a:pt x="5791" y="4793"/>
                </a:moveTo>
                <a:cubicBezTo>
                  <a:pt x="3491" y="4753"/>
                  <a:pt x="411" y="3773"/>
                  <a:pt x="0" y="0"/>
                </a:cubicBezTo>
              </a:path>
            </a:pathLst>
          </a:custGeom>
          <a:noFill/>
          <a:ln w="12700">
            <a:gradFill>
              <a:gsLst>
                <a:gs pos="0">
                  <a:schemeClr val="accent1">
                    <a:alpha val="30000"/>
                  </a:schemeClr>
                </a:gs>
                <a:gs pos="100000">
                  <a:schemeClr val="accent6">
                    <a:alpha val="0"/>
                  </a:schemeClr>
                </a:gs>
              </a:gsLst>
              <a:lin ang="1500000" scaled="0"/>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kumimoji="1" lang="en-US">
              <a:cs typeface="Arial" panose="020B0604020202020204" pitchFamily="34" charset="0"/>
              <a:sym typeface="+mn-lt"/>
            </a:endParaRPr>
          </a:p>
        </p:txBody>
      </p:sp>
      <p:sp>
        <p:nvSpPr>
          <p:cNvPr id="9" name="椭圆 2"/>
          <p:cNvSpPr/>
          <p:nvPr userDrawn="1">
            <p:custDataLst>
              <p:tags r:id="rId4"/>
            </p:custDataLst>
          </p:nvPr>
        </p:nvSpPr>
        <p:spPr>
          <a:xfrm flipH="1">
            <a:off x="7527290" y="2088893"/>
            <a:ext cx="4664710" cy="4769107"/>
          </a:xfrm>
          <a:custGeom>
            <a:avLst/>
            <a:gdLst>
              <a:gd name="adj" fmla="val 4778"/>
              <a:gd name="a" fmla="pin 0 adj 50000"/>
              <a:gd name="dr" fmla="*/ ss a 100000"/>
              <a:gd name="iwd2" fmla="+- wd2 0 dr"/>
              <a:gd name="ihd2" fmla="+- hd2 0 dr"/>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7346" h="7510">
                <a:moveTo>
                  <a:pt x="0" y="0"/>
                </a:moveTo>
                <a:lnTo>
                  <a:pt x="2" y="0"/>
                </a:lnTo>
                <a:cubicBezTo>
                  <a:pt x="4067" y="51"/>
                  <a:pt x="7346" y="3363"/>
                  <a:pt x="7346" y="7439"/>
                </a:cubicBezTo>
                <a:lnTo>
                  <a:pt x="7346" y="7510"/>
                </a:lnTo>
                <a:lnTo>
                  <a:pt x="6635" y="7510"/>
                </a:lnTo>
                <a:lnTo>
                  <a:pt x="6635" y="7439"/>
                </a:lnTo>
                <a:cubicBezTo>
                  <a:pt x="6635" y="3781"/>
                  <a:pt x="3716" y="805"/>
                  <a:pt x="80" y="713"/>
                </a:cubicBezTo>
                <a:lnTo>
                  <a:pt x="0" y="711"/>
                </a:lnTo>
                <a:lnTo>
                  <a:pt x="0" y="0"/>
                </a:lnTo>
                <a:close/>
              </a:path>
            </a:pathLst>
          </a:custGeom>
          <a:gradFill>
            <a:gsLst>
              <a:gs pos="0">
                <a:schemeClr val="accent1">
                  <a:alpha val="100000"/>
                </a:schemeClr>
              </a:gs>
              <a:gs pos="100000">
                <a:schemeClr val="accent2">
                  <a:lumMod val="60000"/>
                  <a:lumOff val="40000"/>
                </a:schemeClr>
              </a:gs>
            </a:gsLst>
            <a:lin ang="15000000" scaled="0"/>
          </a:gradFill>
          <a:ln w="254000">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kumimoji="1" lang="en-US">
              <a:cs typeface="Arial" panose="020B0604020202020204" pitchFamily="34" charset="0"/>
              <a:sym typeface="+mn-lt"/>
            </a:endParaRPr>
          </a:p>
        </p:txBody>
      </p:sp>
      <p:sp>
        <p:nvSpPr>
          <p:cNvPr id="8" name="标题"/>
          <p:cNvSpPr txBox="1">
            <a:spLocks noGrp="1"/>
          </p:cNvSpPr>
          <p:nvPr>
            <p:ph type="title" idx="8" hasCustomPrompt="1"/>
            <p:custDataLst>
              <p:tags r:id="rId5"/>
            </p:custDataLst>
          </p:nvPr>
        </p:nvSpPr>
        <p:spPr>
          <a:xfrm>
            <a:off x="1163955" y="1460361"/>
            <a:ext cx="5520055" cy="1938992"/>
          </a:xfrm>
          <a:prstGeom prst="rect">
            <a:avLst/>
          </a:prstGeom>
          <a:noFill/>
        </p:spPr>
        <p:txBody>
          <a:bodyPr wrap="square" lIns="91440" tIns="45720" rIns="91440" bIns="45720" rtlCol="0" anchor="b" anchorCtr="0">
            <a:normAutofit/>
          </a:bodyPr>
          <a:lstStyle>
            <a:lvl1pPr marL="0" marR="0" lvl="0" algn="l" defTabSz="914400" rtl="0" eaLnBrk="1" fontAlgn="auto" latinLnBrk="0" hangingPunct="1">
              <a:lnSpc>
                <a:spcPct val="100000"/>
              </a:lnSpc>
              <a:buClrTx/>
              <a:buSzTx/>
              <a:buFontTx/>
              <a:buNone/>
              <a:defRPr kumimoji="0" lang="en-US" sz="6000" b="1" i="0" u="none" strike="noStrike" kern="1200" cap="all" spc="0" normalizeH="0" baseline="0" noProof="0">
                <a:ln w="12700">
                  <a:noFill/>
                </a:ln>
                <a:solidFill>
                  <a:schemeClr val="tx1">
                    <a:lumMod val="75000"/>
                    <a:lumOff val="25000"/>
                  </a:schemeClr>
                </a:solidFill>
                <a:effectLst>
                  <a:outerShdw blurRad="50800" dist="101600" dir="5400000" algn="ctr" rotWithShape="0">
                    <a:schemeClr val="accent1">
                      <a:alpha val="12000"/>
                    </a:schemeClr>
                  </a:outerShdw>
                </a:effectLst>
                <a:uLnTx/>
                <a:uFillTx/>
                <a:latin typeface="+mj-lt"/>
                <a:sym typeface="+mn-ea"/>
              </a:defRPr>
            </a:lvl1pPr>
          </a:lstStyle>
          <a:p>
            <a:pPr lvl="0" algn="l">
              <a:buClrTx/>
              <a:buSzTx/>
              <a:buFontTx/>
            </a:pPr>
            <a:r>
              <a:rPr lang="en-US" dirty="0">
                <a:sym typeface="+mn-ea"/>
              </a:rPr>
              <a:t>Click to add title</a:t>
            </a:r>
            <a:endParaRPr lang="en-US" dirty="0">
              <a:sym typeface="+mn-ea"/>
            </a:endParaRPr>
          </a:p>
        </p:txBody>
      </p:sp>
      <p:sp>
        <p:nvSpPr>
          <p:cNvPr id="10" name="椭圆 12"/>
          <p:cNvSpPr/>
          <p:nvPr userDrawn="1">
            <p:custDataLst>
              <p:tags r:id="rId6"/>
            </p:custDataLst>
          </p:nvPr>
        </p:nvSpPr>
        <p:spPr>
          <a:xfrm>
            <a:off x="9285605" y="878840"/>
            <a:ext cx="149225" cy="149225"/>
          </a:xfrm>
          <a:prstGeom prst="ellipse">
            <a:avLst/>
          </a:prstGeom>
          <a:solidFill>
            <a:schemeClr val="accent1"/>
          </a:solidFill>
          <a:ln>
            <a:noFill/>
          </a:ln>
          <a:effectLst>
            <a:outerShdw blurRad="50800" dist="38100" dir="8100000" algn="tr" rotWithShape="0">
              <a:schemeClr val="accent1">
                <a:alpha val="3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cs typeface="Arial" panose="020B0604020202020204" pitchFamily="34" charset="0"/>
            </a:endParaRPr>
          </a:p>
        </p:txBody>
      </p:sp>
      <p:sp>
        <p:nvSpPr>
          <p:cNvPr id="11" name="弧 9"/>
          <p:cNvSpPr/>
          <p:nvPr userDrawn="1">
            <p:custDataLst>
              <p:tags r:id="rId7"/>
            </p:custDataLst>
          </p:nvPr>
        </p:nvSpPr>
        <p:spPr>
          <a:xfrm rot="300000" flipH="1">
            <a:off x="5975985" y="915035"/>
            <a:ext cx="5842000" cy="5842000"/>
          </a:xfrm>
          <a:prstGeom prst="arc">
            <a:avLst>
              <a:gd name="adj1" fmla="val 6417921"/>
              <a:gd name="adj2" fmla="val 15911004"/>
            </a:avLst>
          </a:prstGeom>
          <a:ln>
            <a:gradFill>
              <a:gsLst>
                <a:gs pos="0">
                  <a:schemeClr val="accent1">
                    <a:alpha val="100000"/>
                  </a:schemeClr>
                </a:gs>
                <a:gs pos="100000">
                  <a:srgbClr val="FF8D41">
                    <a:alpha val="5000"/>
                  </a:srgbClr>
                </a:gs>
                <a:gs pos="81000">
                  <a:schemeClr val="accent1">
                    <a:alpha val="25000"/>
                  </a:schemeClr>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a:cs typeface="Arial" panose="020B0604020202020204" pitchFamily="34" charset="0"/>
            </a:endParaRPr>
          </a:p>
        </p:txBody>
      </p:sp>
      <p:sp>
        <p:nvSpPr>
          <p:cNvPr id="12" name="弧 10"/>
          <p:cNvSpPr/>
          <p:nvPr userDrawn="1">
            <p:custDataLst>
              <p:tags r:id="rId8"/>
            </p:custDataLst>
          </p:nvPr>
        </p:nvSpPr>
        <p:spPr>
          <a:xfrm rot="21060000" flipH="1">
            <a:off x="7099300" y="2038350"/>
            <a:ext cx="3595370" cy="3595370"/>
          </a:xfrm>
          <a:prstGeom prst="arc">
            <a:avLst>
              <a:gd name="adj1" fmla="val 3916977"/>
              <a:gd name="adj2" fmla="val 18579731"/>
            </a:avLst>
          </a:prstGeom>
          <a:ln>
            <a:gradFill>
              <a:gsLst>
                <a:gs pos="0">
                  <a:schemeClr val="accent1">
                    <a:alpha val="100000"/>
                  </a:schemeClr>
                </a:gs>
                <a:gs pos="100000">
                  <a:srgbClr val="FF8D41">
                    <a:alpha val="5000"/>
                  </a:srgbClr>
                </a:gs>
                <a:gs pos="83000">
                  <a:schemeClr val="accent1">
                    <a:alpha val="25000"/>
                  </a:schemeClr>
                </a:gs>
              </a:gsLst>
              <a:lin ang="5400000" scaled="1"/>
            </a:gradFill>
          </a:ln>
        </p:spPr>
        <p:style>
          <a:lnRef idx="1">
            <a:schemeClr val="accent1"/>
          </a:lnRef>
          <a:fillRef idx="0">
            <a:schemeClr val="accent1"/>
          </a:fillRef>
          <a:effectRef idx="0">
            <a:schemeClr val="accent1"/>
          </a:effectRef>
          <a:fontRef idx="minor">
            <a:schemeClr val="tx1"/>
          </a:fontRef>
        </p:style>
        <p:txBody>
          <a:bodyPr vertOverflow="overflow" horzOverflow="overflow" vert="horz" wrap="square" numCol="1" spcCol="0" rtlCol="0" fromWordArt="0" anchor="ctr" anchorCtr="0" forceAA="0" compatLnSpc="1">
            <a:noAutofit/>
          </a:bodyPr>
          <a:lstStyle/>
          <a:p>
            <a:pPr lvl="0" algn="ctr">
              <a:buClrTx/>
              <a:buSzTx/>
              <a:buFontTx/>
            </a:pPr>
            <a:endParaRPr kumimoji="1" lang="en-US">
              <a:cs typeface="Arial" panose="020B0604020202020204" pitchFamily="34" charset="0"/>
              <a:sym typeface="+mn-lt"/>
            </a:endParaRPr>
          </a:p>
        </p:txBody>
      </p:sp>
      <p:sp>
        <p:nvSpPr>
          <p:cNvPr id="13" name="bRQB5ljLEGlw4nI椭圆 15"/>
          <p:cNvSpPr/>
          <p:nvPr userDrawn="1">
            <p:custDataLst>
              <p:tags r:id="rId9"/>
            </p:custDataLst>
          </p:nvPr>
        </p:nvSpPr>
        <p:spPr>
          <a:xfrm flipH="1">
            <a:off x="8118157" y="3057208"/>
            <a:ext cx="1557655" cy="1557655"/>
          </a:xfrm>
          <a:prstGeom prst="ellipse">
            <a:avLst/>
          </a:prstGeom>
          <a:gradFill flip="none" rotWithShape="1">
            <a:gsLst>
              <a:gs pos="0">
                <a:schemeClr val="bg1"/>
              </a:gs>
              <a:gs pos="99000">
                <a:schemeClr val="bg1">
                  <a:lumMod val="95000"/>
                </a:schemeClr>
              </a:gs>
            </a:gsLst>
            <a:lin ang="2700000" scaled="1"/>
            <a:tileRect/>
          </a:gradFill>
          <a:ln w="3175">
            <a:solidFill>
              <a:schemeClr val="accent1">
                <a:alpha val="40000"/>
              </a:schemeClr>
            </a:solidFill>
          </a:ln>
          <a:effectLst>
            <a:outerShdw blurRad="152400" dist="152400" dir="8100000" algn="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cs typeface="Arial" panose="020B0604020202020204" pitchFamily="34" charset="0"/>
            </a:endParaRPr>
          </a:p>
        </p:txBody>
      </p:sp>
      <p:sp>
        <p:nvSpPr>
          <p:cNvPr id="21" name="椭圆 11"/>
          <p:cNvSpPr/>
          <p:nvPr userDrawn="1">
            <p:custDataLst>
              <p:tags r:id="rId10"/>
            </p:custDataLst>
          </p:nvPr>
        </p:nvSpPr>
        <p:spPr>
          <a:xfrm>
            <a:off x="7503160" y="2549525"/>
            <a:ext cx="149225" cy="149225"/>
          </a:xfrm>
          <a:prstGeom prst="ellipse">
            <a:avLst/>
          </a:prstGeom>
          <a:solidFill>
            <a:schemeClr val="accent1"/>
          </a:solidFill>
          <a:ln>
            <a:noFill/>
          </a:ln>
          <a:effectLst>
            <a:outerShdw blurRad="50800" dist="38100" dir="8100000" algn="tr" rotWithShape="0">
              <a:schemeClr val="accent1">
                <a:alpha val="3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cs typeface="Arial" panose="020B0604020202020204" pitchFamily="34" charset="0"/>
            </a:endParaRPr>
          </a:p>
        </p:txBody>
      </p:sp>
      <p:sp>
        <p:nvSpPr>
          <p:cNvPr id="4" name="日期占位符 3"/>
          <p:cNvSpPr>
            <a:spLocks noGrp="1"/>
          </p:cNvSpPr>
          <p:nvPr>
            <p:ph type="dt" sz="half" idx="10"/>
            <p:custDataLst>
              <p:tags r:id="rId11"/>
            </p:custDataLst>
          </p:nvPr>
        </p:nvSpPr>
        <p:spPr>
          <a:xfrm>
            <a:off x="612000" y="6314400"/>
            <a:ext cx="2700000" cy="316800"/>
          </a:xfrm>
        </p:spPr>
        <p:txBody>
          <a:bodyPr/>
          <a:lstStyle/>
          <a:p>
            <a:r>
              <a:rPr lang="en-US"/>
              <a:t>Date Area</a:t>
            </a:r>
            <a:endParaRPr lang="en-US"/>
          </a:p>
        </p:txBody>
      </p:sp>
      <p:sp>
        <p:nvSpPr>
          <p:cNvPr id="5" name="页脚占位符 4"/>
          <p:cNvSpPr>
            <a:spLocks noGrp="1"/>
          </p:cNvSpPr>
          <p:nvPr>
            <p:ph type="ftr" sz="quarter" idx="11"/>
            <p:custDataLst>
              <p:tags r:id="rId12"/>
            </p:custDataLst>
          </p:nvPr>
        </p:nvSpPr>
        <p:spPr>
          <a:xfrm>
            <a:off x="4116000" y="6314400"/>
            <a:ext cx="3960000" cy="316800"/>
          </a:xfrm>
        </p:spPr>
        <p:txBody>
          <a:bodyPr/>
          <a:lstStyle/>
          <a:p>
            <a:endParaRPr lang="en-US" dirty="0"/>
          </a:p>
        </p:txBody>
      </p:sp>
      <p:sp>
        <p:nvSpPr>
          <p:cNvPr id="6" name="灯片编号占位符 5"/>
          <p:cNvSpPr>
            <a:spLocks noGrp="1"/>
          </p:cNvSpPr>
          <p:nvPr>
            <p:ph type="sldNum" sz="quarter" idx="12"/>
            <p:custDataLst>
              <p:tags r:id="rId13"/>
            </p:custDataLst>
          </p:nvPr>
        </p:nvSpPr>
        <p:spPr>
          <a:xfrm>
            <a:off x="8877600" y="6314400"/>
            <a:ext cx="2700000" cy="316800"/>
          </a:xfrm>
        </p:spPr>
        <p:txBody>
          <a:bodyPr/>
          <a:lstStyle/>
          <a:p>
            <a:fld id="{49AE70B2-8BF9-45C0-BB95-33D1B9D3A854}" type="slidenum">
              <a:rPr lang="en-US" smtClean="0"/>
            </a:fld>
            <a:endParaRPr lang="en-US" dirty="0"/>
          </a:p>
        </p:txBody>
      </p:sp>
      <p:sp>
        <p:nvSpPr>
          <p:cNvPr id="3" name="图形 3" descr="3b343532353530353bc8cfd6a4c9f3bacb"/>
          <p:cNvSpPr/>
          <p:nvPr userDrawn="1">
            <p:custDataLst>
              <p:tags r:id="rId14"/>
            </p:custDataLst>
          </p:nvPr>
        </p:nvSpPr>
        <p:spPr>
          <a:xfrm>
            <a:off x="8575213" y="3476035"/>
            <a:ext cx="643543" cy="720002"/>
          </a:xfrm>
          <a:custGeom>
            <a:avLst/>
            <a:gdLst>
              <a:gd name="connsiteX0" fmla="*/ 465883 w 643543"/>
              <a:gd name="connsiteY0" fmla="*/ 69728 h 720002"/>
              <a:gd name="connsiteX1" fmla="*/ 614430 w 643543"/>
              <a:gd name="connsiteY1" fmla="*/ 98492 h 720002"/>
              <a:gd name="connsiteX2" fmla="*/ 643543 w 643543"/>
              <a:gd name="connsiteY2" fmla="*/ 130709 h 720002"/>
              <a:gd name="connsiteX3" fmla="*/ 643543 w 643543"/>
              <a:gd name="connsiteY3" fmla="*/ 404866 h 720002"/>
              <a:gd name="connsiteX4" fmla="*/ 321385 w 643543"/>
              <a:gd name="connsiteY4" fmla="*/ 720001 h 720002"/>
              <a:gd name="connsiteX5" fmla="*/ 0 w 643543"/>
              <a:gd name="connsiteY5" fmla="*/ 404866 h 720002"/>
              <a:gd name="connsiteX6" fmla="*/ 0 w 643543"/>
              <a:gd name="connsiteY6" fmla="*/ 128793 h 720002"/>
              <a:gd name="connsiteX7" fmla="*/ 27542 w 643543"/>
              <a:gd name="connsiteY7" fmla="*/ 96701 h 720002"/>
              <a:gd name="connsiteX8" fmla="*/ 177619 w 643543"/>
              <a:gd name="connsiteY8" fmla="*/ 69728 h 720002"/>
              <a:gd name="connsiteX9" fmla="*/ 305840 w 643543"/>
              <a:gd name="connsiteY9" fmla="*/ 4704 h 720002"/>
              <a:gd name="connsiteX10" fmla="*/ 337707 w 643543"/>
              <a:gd name="connsiteY10" fmla="*/ 4701 h 720002"/>
              <a:gd name="connsiteX11" fmla="*/ 465883 w 643543"/>
              <a:gd name="connsiteY11" fmla="*/ 69728 h 720002"/>
              <a:gd name="connsiteX12" fmla="*/ 298562 w 643543"/>
              <a:gd name="connsiteY12" fmla="*/ 390266 h 720002"/>
              <a:gd name="connsiteX13" fmla="*/ 233556 w 643543"/>
              <a:gd name="connsiteY13" fmla="*/ 321839 h 720002"/>
              <a:gd name="connsiteX14" fmla="*/ 190216 w 643543"/>
              <a:gd name="connsiteY14" fmla="*/ 321839 h 720002"/>
              <a:gd name="connsiteX15" fmla="*/ 190216 w 643543"/>
              <a:gd name="connsiteY15" fmla="*/ 367459 h 720002"/>
              <a:gd name="connsiteX16" fmla="*/ 276892 w 643543"/>
              <a:gd name="connsiteY16" fmla="*/ 458697 h 720002"/>
              <a:gd name="connsiteX17" fmla="*/ 320232 w 643543"/>
              <a:gd name="connsiteY17" fmla="*/ 458697 h 720002"/>
              <a:gd name="connsiteX18" fmla="*/ 471916 w 643543"/>
              <a:gd name="connsiteY18" fmla="*/ 299029 h 720002"/>
              <a:gd name="connsiteX19" fmla="*/ 471916 w 643543"/>
              <a:gd name="connsiteY19" fmla="*/ 253408 h 720002"/>
              <a:gd name="connsiteX20" fmla="*/ 428577 w 643543"/>
              <a:gd name="connsiteY20" fmla="*/ 253408 h 720002"/>
              <a:gd name="connsiteX21" fmla="*/ 298562 w 643543"/>
              <a:gd name="connsiteY21" fmla="*/ 390266 h 72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43543" h="720002">
                <a:moveTo>
                  <a:pt x="465883" y="69728"/>
                </a:moveTo>
                <a:cubicBezTo>
                  <a:pt x="507928" y="85903"/>
                  <a:pt x="557442" y="95491"/>
                  <a:pt x="614430" y="98492"/>
                </a:cubicBezTo>
                <a:cubicBezTo>
                  <a:pt x="630737" y="99350"/>
                  <a:pt x="643543" y="113520"/>
                  <a:pt x="643543" y="130709"/>
                </a:cubicBezTo>
                <a:lnTo>
                  <a:pt x="643543" y="404866"/>
                </a:lnTo>
                <a:cubicBezTo>
                  <a:pt x="643156" y="558055"/>
                  <a:pt x="433920" y="720001"/>
                  <a:pt x="321385" y="720001"/>
                </a:cubicBezTo>
                <a:cubicBezTo>
                  <a:pt x="208852" y="720001"/>
                  <a:pt x="0" y="558055"/>
                  <a:pt x="0" y="404866"/>
                </a:cubicBezTo>
                <a:lnTo>
                  <a:pt x="0" y="128793"/>
                </a:lnTo>
                <a:cubicBezTo>
                  <a:pt x="0" y="112242"/>
                  <a:pt x="11899" y="98377"/>
                  <a:pt x="27542" y="96701"/>
                </a:cubicBezTo>
                <a:cubicBezTo>
                  <a:pt x="99727" y="88967"/>
                  <a:pt x="149753" y="79976"/>
                  <a:pt x="177619" y="69728"/>
                </a:cubicBezTo>
                <a:cubicBezTo>
                  <a:pt x="222172" y="52608"/>
                  <a:pt x="264914" y="30934"/>
                  <a:pt x="305840" y="4704"/>
                </a:cubicBezTo>
                <a:cubicBezTo>
                  <a:pt x="315627" y="-1569"/>
                  <a:pt x="327920" y="-1570"/>
                  <a:pt x="337707" y="4701"/>
                </a:cubicBezTo>
                <a:cubicBezTo>
                  <a:pt x="378652" y="30932"/>
                  <a:pt x="421379" y="52608"/>
                  <a:pt x="465883" y="69728"/>
                </a:cubicBezTo>
                <a:moveTo>
                  <a:pt x="298562" y="390266"/>
                </a:moveTo>
                <a:lnTo>
                  <a:pt x="233556" y="321839"/>
                </a:lnTo>
                <a:cubicBezTo>
                  <a:pt x="221586" y="309242"/>
                  <a:pt x="202184" y="309242"/>
                  <a:pt x="190216" y="321839"/>
                </a:cubicBezTo>
                <a:cubicBezTo>
                  <a:pt x="178249" y="334436"/>
                  <a:pt x="178249" y="354859"/>
                  <a:pt x="190216" y="367459"/>
                </a:cubicBezTo>
                <a:lnTo>
                  <a:pt x="276892" y="458697"/>
                </a:lnTo>
                <a:cubicBezTo>
                  <a:pt x="288859" y="471293"/>
                  <a:pt x="308265" y="471293"/>
                  <a:pt x="320232" y="458697"/>
                </a:cubicBezTo>
                <a:lnTo>
                  <a:pt x="471916" y="299029"/>
                </a:lnTo>
                <a:cubicBezTo>
                  <a:pt x="483883" y="286432"/>
                  <a:pt x="483883" y="266009"/>
                  <a:pt x="471916" y="253408"/>
                </a:cubicBezTo>
                <a:cubicBezTo>
                  <a:pt x="459949" y="240812"/>
                  <a:pt x="440544" y="240812"/>
                  <a:pt x="428577" y="253408"/>
                </a:cubicBezTo>
                <a:lnTo>
                  <a:pt x="298562" y="390266"/>
                </a:lnTo>
              </a:path>
            </a:pathLst>
          </a:custGeom>
          <a:solidFill>
            <a:schemeClr val="accent1"/>
          </a:solidFill>
          <a:ln w="378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marL="0" algn="l" defTabSz="914400" rtl="0" eaLnBrk="1" latinLnBrk="0" hangingPunct="1">
              <a:defRPr sz="1800" kern="1200">
                <a:solidFill>
                  <a:schemeClr val="tx1"/>
                </a:solidFill>
                <a:latin typeface="+mn-lt"/>
                <a:ea typeface="+mn-lt"/>
                <a:cs typeface="+mn-l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Arial" panose="020B0604020202020204" pitchFamily="34" charset="0"/>
            </a:endParaRPr>
          </a:p>
        </p:txBody>
      </p:sp>
      <p:sp>
        <p:nvSpPr>
          <p:cNvPr id="16" name="署名占位符 10"/>
          <p:cNvSpPr>
            <a:spLocks noGrp="1"/>
          </p:cNvSpPr>
          <p:nvPr>
            <p:ph type="body" sz="quarter" idx="17" hasCustomPrompt="1"/>
            <p:custDataLst>
              <p:tags r:id="rId15"/>
            </p:custDataLst>
          </p:nvPr>
        </p:nvSpPr>
        <p:spPr>
          <a:xfrm>
            <a:off x="1257885" y="3729990"/>
            <a:ext cx="2975659" cy="612000"/>
          </a:xfrm>
        </p:spPr>
        <p:txBody>
          <a:bodyPr wrap="square" anchor="ctr">
            <a:normAutofit/>
          </a:bodyPr>
          <a:lstStyle>
            <a:lvl1pPr marL="0" indent="0" algn="l">
              <a:lnSpc>
                <a:spcPct val="100000"/>
              </a:lnSpc>
              <a:buNone/>
              <a:defRPr sz="2000" b="1" spc="0" baseline="0">
                <a:solidFill>
                  <a:schemeClr val="accent1"/>
                </a:solidFill>
                <a:latin typeface="+mn-lt"/>
              </a:defRPr>
            </a:lvl1pPr>
          </a:lstStyle>
          <a:p>
            <a:pPr lvl="0"/>
            <a:r>
              <a:rPr lang="en-US" dirty="0">
                <a:latin typeface="+mn-lt"/>
              </a:rPr>
              <a:t>Click to add text</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696000" y="394405"/>
            <a:ext cx="10800000" cy="792000"/>
          </a:xfrm>
        </p:spPr>
        <p:txBody>
          <a:bodyPr lIns="0" tIns="0" rIns="0" bIns="0"/>
          <a:lstStyle>
            <a:lvl1pPr algn="ctr" fontAlgn="base">
              <a:defRPr sz="3200">
                <a:solidFill>
                  <a:schemeClr val="tx1">
                    <a:lumMod val="85000"/>
                    <a:lumOff val="15000"/>
                  </a:schemeClr>
                </a:solidFill>
                <a:latin typeface="+mj-lt"/>
              </a:defRPr>
            </a:lvl1pPr>
          </a:lstStyle>
          <a:p>
            <a:r>
              <a:rPr lang="en-US" dirty="0"/>
              <a:t>Click to add title</a:t>
            </a:r>
            <a:endParaRPr lang="en-US" dirty="0"/>
          </a:p>
        </p:txBody>
      </p:sp>
      <p:sp>
        <p:nvSpPr>
          <p:cNvPr id="3" name="日期占位符 2"/>
          <p:cNvSpPr>
            <a:spLocks noGrp="1"/>
          </p:cNvSpPr>
          <p:nvPr>
            <p:ph type="dt" sz="half" idx="10"/>
            <p:custDataLst>
              <p:tags r:id="rId3"/>
            </p:custDataLst>
          </p:nvPr>
        </p:nvSpPr>
        <p:spPr/>
        <p:txBody>
          <a:bodyPr/>
          <a:lstStyle>
            <a:lvl1pPr>
              <a:defRPr>
                <a:latin typeface="Arial" panose="020B0604020202020204" pitchFamily="34" charset="0"/>
                <a:sym typeface="Arial" panose="020B0604020202020204" pitchFamily="34" charset="0"/>
              </a:defRPr>
            </a:lvl1pPr>
          </a:lstStyle>
          <a:p>
            <a:r>
              <a:rPr lang="en-US"/>
              <a:t>Date Area</a:t>
            </a:r>
            <a:endParaRPr lang="en-US"/>
          </a:p>
        </p:txBody>
      </p:sp>
      <p:sp>
        <p:nvSpPr>
          <p:cNvPr id="4" name="页脚占位符 3"/>
          <p:cNvSpPr>
            <a:spLocks noGrp="1"/>
          </p:cNvSpPr>
          <p:nvPr>
            <p:ph type="ftr" sz="quarter" idx="11"/>
            <p:custDataLst>
              <p:tags r:id="rId4"/>
            </p:custDataLst>
          </p:nvPr>
        </p:nvSpPr>
        <p:spPr/>
        <p:txBody>
          <a:bodyPr/>
          <a:lstStyle>
            <a:lvl1pPr>
              <a:defRPr>
                <a:latin typeface="Arial" panose="020B0604020202020204" pitchFamily="34" charset="0"/>
                <a:sym typeface="Arial" panose="020B0604020202020204" pitchFamily="34" charset="0"/>
              </a:defRPr>
            </a:lvl1pPr>
          </a:lstStyle>
          <a:p>
            <a:endParaRPr lang="en-US" dirty="0"/>
          </a:p>
        </p:txBody>
      </p:sp>
      <p:sp>
        <p:nvSpPr>
          <p:cNvPr id="5" name="灯片编号占位符 4"/>
          <p:cNvSpPr>
            <a:spLocks noGrp="1"/>
          </p:cNvSpPr>
          <p:nvPr>
            <p:ph type="sldNum" sz="quarter" idx="12"/>
            <p:custDataLst>
              <p:tags r:id="rId5"/>
            </p:custDataLst>
          </p:nvPr>
        </p:nvSpPr>
        <p:spPr/>
        <p:txBody>
          <a:bodyPr/>
          <a:lstStyle>
            <a:lvl1pPr>
              <a:defRPr>
                <a:latin typeface="Arial" panose="020B0604020202020204" pitchFamily="34" charset="0"/>
                <a:sym typeface="Arial" panose="020B0604020202020204" pitchFamily="34" charset="0"/>
              </a:defRPr>
            </a:lvl1pPr>
          </a:lstStyle>
          <a:p>
            <a:fld id="{49AE70B2-8BF9-45C0-BB95-33D1B9D3A854}" type="slidenum">
              <a:rPr lang="en-US" smtClean="0"/>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696000" y="394405"/>
            <a:ext cx="10800000" cy="792000"/>
          </a:xfrm>
        </p:spPr>
        <p:txBody>
          <a:bodyPr lIns="0" tIns="0" rIns="0" bIns="0" anchor="b"/>
          <a:lstStyle>
            <a:lvl1pPr algn="l" fontAlgn="base">
              <a:defRPr sz="3200">
                <a:solidFill>
                  <a:schemeClr val="tx1">
                    <a:lumMod val="85000"/>
                    <a:lumOff val="15000"/>
                  </a:schemeClr>
                </a:solidFill>
                <a:latin typeface="+mj-lt"/>
              </a:defRPr>
            </a:lvl1pPr>
          </a:lstStyle>
          <a:p>
            <a:r>
              <a:rPr lang="en-US" dirty="0"/>
              <a:t>Click to add title</a:t>
            </a:r>
            <a:endParaRPr lang="en-US" dirty="0"/>
          </a:p>
        </p:txBody>
      </p:sp>
      <p:sp>
        <p:nvSpPr>
          <p:cNvPr id="3" name="日期占位符 2"/>
          <p:cNvSpPr>
            <a:spLocks noGrp="1"/>
          </p:cNvSpPr>
          <p:nvPr>
            <p:ph type="dt" sz="half" idx="10"/>
            <p:custDataLst>
              <p:tags r:id="rId3"/>
            </p:custDataLst>
          </p:nvPr>
        </p:nvSpPr>
        <p:spPr/>
        <p:txBody>
          <a:bodyPr/>
          <a:lstStyle>
            <a:lvl1pPr>
              <a:defRPr>
                <a:latin typeface="Arial" panose="020B0604020202020204" pitchFamily="34" charset="0"/>
                <a:sym typeface="Arial" panose="020B0604020202020204" pitchFamily="34" charset="0"/>
              </a:defRPr>
            </a:lvl1pPr>
          </a:lstStyle>
          <a:p>
            <a:r>
              <a:rPr lang="en-US"/>
              <a:t>Date Area</a:t>
            </a:r>
            <a:endParaRPr lang="en-US"/>
          </a:p>
        </p:txBody>
      </p:sp>
      <p:sp>
        <p:nvSpPr>
          <p:cNvPr id="4" name="页脚占位符 3"/>
          <p:cNvSpPr>
            <a:spLocks noGrp="1"/>
          </p:cNvSpPr>
          <p:nvPr>
            <p:ph type="ftr" sz="quarter" idx="11"/>
            <p:custDataLst>
              <p:tags r:id="rId4"/>
            </p:custDataLst>
          </p:nvPr>
        </p:nvSpPr>
        <p:spPr/>
        <p:txBody>
          <a:bodyPr/>
          <a:lstStyle>
            <a:lvl1pPr>
              <a:defRPr>
                <a:latin typeface="Arial" panose="020B0604020202020204" pitchFamily="34" charset="0"/>
                <a:sym typeface="Arial" panose="020B0604020202020204" pitchFamily="34" charset="0"/>
              </a:defRPr>
            </a:lvl1pPr>
          </a:lstStyle>
          <a:p>
            <a:endParaRPr lang="en-US" dirty="0"/>
          </a:p>
        </p:txBody>
      </p:sp>
      <p:sp>
        <p:nvSpPr>
          <p:cNvPr id="5" name="灯片编号占位符 4"/>
          <p:cNvSpPr>
            <a:spLocks noGrp="1"/>
          </p:cNvSpPr>
          <p:nvPr>
            <p:ph type="sldNum" sz="quarter" idx="12"/>
            <p:custDataLst>
              <p:tags r:id="rId5"/>
            </p:custDataLst>
          </p:nvPr>
        </p:nvSpPr>
        <p:spPr/>
        <p:txBody>
          <a:bodyPr/>
          <a:lstStyle>
            <a:lvl1pPr>
              <a:defRPr>
                <a:latin typeface="Arial" panose="020B0604020202020204" pitchFamily="34" charset="0"/>
                <a:sym typeface="Arial" panose="020B0604020202020204" pitchFamily="34" charset="0"/>
              </a:defRPr>
            </a:lvl1pPr>
          </a:lstStyle>
          <a:p>
            <a:fld id="{49AE70B2-8BF9-45C0-BB95-33D1B9D3A854}" type="slidenum">
              <a:rPr lang="en-US" smtClean="0"/>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696000" y="392965"/>
            <a:ext cx="10800000" cy="705600"/>
          </a:xfrm>
        </p:spPr>
        <p:txBody>
          <a:bodyPr wrap="square" lIns="0" tIns="0" rIns="0" bIns="0">
            <a:normAutofit/>
          </a:bodyPr>
          <a:lstStyle>
            <a:lvl1pPr algn="l" fontAlgn="base">
              <a:defRPr sz="3200">
                <a:solidFill>
                  <a:schemeClr val="tx1"/>
                </a:solidFill>
                <a:latin typeface="+mj-lt"/>
              </a:defRPr>
            </a:lvl1pPr>
          </a:lstStyle>
          <a:p>
            <a:r>
              <a:rPr lang="en-US" dirty="0"/>
              <a:t>Click to add title</a:t>
            </a:r>
            <a:endParaRPr lang="en-US" dirty="0"/>
          </a:p>
        </p:txBody>
      </p:sp>
      <p:sp>
        <p:nvSpPr>
          <p:cNvPr id="3" name="日期占位符 2"/>
          <p:cNvSpPr>
            <a:spLocks noGrp="1"/>
          </p:cNvSpPr>
          <p:nvPr>
            <p:ph type="dt" sz="half" idx="10"/>
            <p:custDataLst>
              <p:tags r:id="rId3"/>
            </p:custDataLst>
          </p:nvPr>
        </p:nvSpPr>
        <p:spPr/>
        <p:txBody>
          <a:bodyPr wrap="square">
            <a:normAutofit/>
          </a:bodyPr>
          <a:lstStyle/>
          <a:p>
            <a:r>
              <a:rPr lang="en-US"/>
              <a:t>Date Area</a:t>
            </a:r>
            <a:endParaRPr lang="en-US"/>
          </a:p>
        </p:txBody>
      </p:sp>
      <p:sp>
        <p:nvSpPr>
          <p:cNvPr id="4" name="页脚占位符 3"/>
          <p:cNvSpPr>
            <a:spLocks noGrp="1"/>
          </p:cNvSpPr>
          <p:nvPr>
            <p:ph type="ftr" sz="quarter" idx="11"/>
            <p:custDataLst>
              <p:tags r:id="rId4"/>
            </p:custDataLst>
          </p:nvPr>
        </p:nvSpPr>
        <p:spPr/>
        <p:txBody>
          <a:bodyPr/>
          <a:lstStyle/>
          <a:p>
            <a:endParaRPr lang="en-US" dirty="0"/>
          </a:p>
        </p:txBody>
      </p:sp>
      <p:sp>
        <p:nvSpPr>
          <p:cNvPr id="5" name="灯片编号占位符 4"/>
          <p:cNvSpPr>
            <a:spLocks noGrp="1"/>
          </p:cNvSpPr>
          <p:nvPr>
            <p:ph type="sldNum" sz="quarter" idx="12"/>
            <p:custDataLst>
              <p:tags r:id="rId5"/>
            </p:custDataLst>
          </p:nvPr>
        </p:nvSpPr>
        <p:spPr/>
        <p:txBody>
          <a:bodyPr wrap="square">
            <a:normAutofit/>
          </a:bodyPr>
          <a:lstStyle/>
          <a:p>
            <a:fld id="{49AE70B2-8BF9-45C0-BB95-33D1B9D3A854}"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3750945"/>
            <a:ext cx="9843135" cy="811530"/>
          </a:xfrm>
        </p:spPr>
        <p:txBody>
          <a:bodyPr anchor="b">
            <a:noAutofit/>
          </a:bodyPr>
          <a:lstStyle>
            <a:lvl1pPr>
              <a:defRPr sz="6000">
                <a:effectLst/>
              </a:defRPr>
            </a:lvl1pPr>
          </a:lstStyle>
          <a:p>
            <a:r>
              <a:rPr lang="en-US" dirty="0" smtClean="0">
                <a:sym typeface="+mn-ea"/>
              </a:rPr>
              <a:t>Click to edit Master title style</a:t>
            </a:r>
            <a:endParaRPr lang="en-US" dirty="0" smtClean="0">
              <a:sym typeface="+mn-ea"/>
            </a:endParaRPr>
          </a:p>
        </p:txBody>
      </p:sp>
      <p:sp>
        <p:nvSpPr>
          <p:cNvPr id="3" name="Text Placeholder 2"/>
          <p:cNvSpPr>
            <a:spLocks noGrp="1"/>
          </p:cNvSpPr>
          <p:nvPr>
            <p:ph type="body" idx="1"/>
          </p:nvPr>
        </p:nvSpPr>
        <p:spPr>
          <a:xfrm>
            <a:off x="831850" y="4610028"/>
            <a:ext cx="7321550" cy="647555"/>
          </a:xfrm>
        </p:spPr>
        <p:txBody>
          <a:bodyPr>
            <a:noAutofit/>
          </a:bodyPr>
          <a:lstStyle>
            <a:lvl1pPr marL="0" indent="0">
              <a:buNone/>
              <a:defRPr sz="24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endParaRPr lang="en-US" dirty="0"/>
          </a:p>
        </p:txBody>
      </p:sp>
      <p:sp>
        <p:nvSpPr>
          <p:cNvPr id="4" name="Slide Number Placeholder 3"/>
          <p:cNvSpPr>
            <a:spLocks noGrp="1"/>
          </p:cNvSpPr>
          <p:nvPr>
            <p:ph type="dt" sz="half" idx="10"/>
          </p:nvPr>
        </p:nvSpPr>
        <p:spPr/>
        <p:txBody>
          <a:bodyPr/>
          <a:lstStyle/>
          <a:p>
            <a:fld id="{760FBDFE-C587-4B4C-A407-44438C67B59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E70B2-8BF9-45C0-BB95-33D1B9D3A854}"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258445"/>
            <a:ext cx="10515600" cy="1325563"/>
          </a:xfrm>
        </p:spPr>
        <p:txBody>
          <a:bodyPr>
            <a:normAutofit/>
          </a:bodyPr>
          <a:lstStyle>
            <a:lvl1pPr>
              <a:defRPr sz="4400" b="0" i="0">
                <a:effectLst/>
              </a:defRPr>
            </a:lvl1pPr>
          </a:lstStyle>
          <a:p>
            <a:r>
              <a:rPr lang="en-US" dirty="0" smtClean="0">
                <a:sym typeface="+mn-ea"/>
              </a:rPr>
              <a:t>Click to edit Master title style</a:t>
            </a:r>
            <a:endParaRPr lang="en-US" dirty="0"/>
          </a:p>
        </p:txBody>
      </p:sp>
      <p:sp>
        <p:nvSpPr>
          <p:cNvPr id="3" name="Content Placeholder 2"/>
          <p:cNvSpPr>
            <a:spLocks noGrp="1"/>
          </p:cNvSpPr>
          <p:nvPr>
            <p:ph sz="half" idx="1"/>
          </p:nvPr>
        </p:nvSpPr>
        <p:spPr>
          <a:xfrm>
            <a:off x="647700" y="1825625"/>
            <a:ext cx="5181600" cy="4351338"/>
          </a:xfrm>
        </p:spPr>
        <p:txBody>
          <a:bodyPr>
            <a:normAutofit/>
          </a:bodyPr>
          <a:lstStyle>
            <a:lvl1pPr>
              <a:lnSpc>
                <a:spcPct val="150000"/>
              </a:lnSpc>
              <a:defRPr sz="2800">
                <a:solidFill>
                  <a:schemeClr val="tx1">
                    <a:lumMod val="75000"/>
                    <a:lumOff val="25000"/>
                  </a:schemeClr>
                </a:solidFill>
                <a:latin typeface="Calibri Light" panose="020F0302020204030204" pitchFamily="34" charset="0"/>
                <a:cs typeface="Calibri Light" panose="020F0302020204030204" pitchFamily="34" charset="0"/>
              </a:defRPr>
            </a:lvl1pPr>
            <a:lvl2pPr>
              <a:lnSpc>
                <a:spcPct val="150000"/>
              </a:lnSpc>
              <a:defRPr sz="2400">
                <a:solidFill>
                  <a:schemeClr val="tx1">
                    <a:lumMod val="75000"/>
                    <a:lumOff val="25000"/>
                  </a:schemeClr>
                </a:solidFill>
                <a:latin typeface="Calibri Light" panose="020F0302020204030204" pitchFamily="34" charset="0"/>
                <a:cs typeface="Calibri Light" panose="020F0302020204030204" pitchFamily="34" charset="0"/>
              </a:defRPr>
            </a:lvl2pPr>
            <a:lvl3pPr>
              <a:lnSpc>
                <a:spcPct val="150000"/>
              </a:lnSpc>
              <a:defRPr sz="2000">
                <a:solidFill>
                  <a:schemeClr val="tx1">
                    <a:lumMod val="75000"/>
                    <a:lumOff val="25000"/>
                  </a:schemeClr>
                </a:solidFill>
                <a:latin typeface="Calibri Light" panose="020F0302020204030204" pitchFamily="34" charset="0"/>
                <a:cs typeface="Calibri Light" panose="020F0302020204030204" pitchFamily="34" charset="0"/>
              </a:defRPr>
            </a:lvl3pPr>
            <a:lvl4pPr>
              <a:lnSpc>
                <a:spcPct val="150000"/>
              </a:lnSpc>
              <a:defRPr sz="1800">
                <a:solidFill>
                  <a:schemeClr val="tx1">
                    <a:lumMod val="75000"/>
                    <a:lumOff val="25000"/>
                  </a:schemeClr>
                </a:solidFill>
                <a:latin typeface="Calibri Light" panose="020F0302020204030204" pitchFamily="34" charset="0"/>
                <a:cs typeface="Calibri Light" panose="020F0302020204030204" pitchFamily="34" charset="0"/>
              </a:defRPr>
            </a:lvl4pPr>
            <a:lvl5pPr>
              <a:lnSpc>
                <a:spcPct val="150000"/>
              </a:lnSpc>
              <a:defRPr sz="180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Content Placeholder 3"/>
          <p:cNvSpPr>
            <a:spLocks noGrp="1"/>
          </p:cNvSpPr>
          <p:nvPr>
            <p:ph sz="half" idx="2"/>
          </p:nvPr>
        </p:nvSpPr>
        <p:spPr>
          <a:xfrm>
            <a:off x="5981700" y="1825625"/>
            <a:ext cx="5181600" cy="4351338"/>
          </a:xfrm>
        </p:spPr>
        <p:txBody>
          <a:bodyPr>
            <a:normAutofit/>
          </a:bodyPr>
          <a:lstStyle>
            <a:lvl1pPr>
              <a:lnSpc>
                <a:spcPct val="150000"/>
              </a:lnSpc>
              <a:defRPr kumimoji="0" lang="en-US" sz="2800" b="0" i="0" u="none" strike="noStrike" kern="1200" cap="none" spc="0" normalizeH="0" baseline="0" noProof="1" dirty="0">
                <a:solidFill>
                  <a:schemeClr val="tx1">
                    <a:lumMod val="75000"/>
                    <a:lumOff val="25000"/>
                  </a:schemeClr>
                </a:solidFill>
                <a:latin typeface="Calibri Light" panose="020F0302020204030204" pitchFamily="34" charset="0"/>
                <a:ea typeface="+mn-ea"/>
                <a:cs typeface="+mn-cs"/>
              </a:defRPr>
            </a:lvl1pPr>
            <a:lvl2pPr>
              <a:lnSpc>
                <a:spcPct val="150000"/>
              </a:lnSpc>
              <a:defRPr sz="2400">
                <a:solidFill>
                  <a:schemeClr val="tx1">
                    <a:lumMod val="75000"/>
                    <a:lumOff val="25000"/>
                  </a:schemeClr>
                </a:solidFill>
              </a:defRPr>
            </a:lvl2pPr>
            <a:lvl3pPr>
              <a:lnSpc>
                <a:spcPct val="150000"/>
              </a:lnSpc>
              <a:defRPr sz="2000">
                <a:solidFill>
                  <a:schemeClr val="tx1">
                    <a:lumMod val="75000"/>
                    <a:lumOff val="25000"/>
                  </a:schemeClr>
                </a:solidFill>
              </a:defRPr>
            </a:lvl3pPr>
            <a:lvl4pPr>
              <a:lnSpc>
                <a:spcPct val="150000"/>
              </a:lnSpc>
              <a:defRPr sz="2000">
                <a:solidFill>
                  <a:schemeClr val="tx1">
                    <a:lumMod val="75000"/>
                    <a:lumOff val="25000"/>
                  </a:schemeClr>
                </a:solidFill>
              </a:defRPr>
            </a:lvl4pPr>
            <a:lvl5pPr>
              <a:lnSpc>
                <a:spcPct val="150000"/>
              </a:lnSpc>
              <a:defRPr sz="2000">
                <a:solidFill>
                  <a:schemeClr val="tx1">
                    <a:lumMod val="75000"/>
                    <a:lumOff val="25000"/>
                  </a:schemeClr>
                </a:solidFill>
              </a:defRPr>
            </a:lvl5pPr>
          </a:lstStyle>
          <a:p>
            <a:pPr lvl="0"/>
            <a:r>
              <a:rPr lang="en-US" dirty="0"/>
              <a:t>Click to edit Master text styles</a:t>
            </a:r>
            <a:endParaRPr lang="en-US" dirty="0"/>
          </a:p>
          <a:p>
            <a:pPr lvl="1"/>
            <a:r>
              <a:rPr lang="en-US" dirty="0">
                <a:sym typeface="+mn-ea"/>
              </a:rPr>
              <a:t>Second level</a:t>
            </a:r>
            <a:endParaRPr lang="en-US" dirty="0"/>
          </a:p>
          <a:p>
            <a:pPr lvl="2"/>
            <a:r>
              <a:rPr lang="en-US" dirty="0">
                <a:sym typeface="+mn-ea"/>
              </a:rPr>
              <a:t>Third level</a:t>
            </a:r>
            <a:endParaRPr lang="en-US" dirty="0"/>
          </a:p>
          <a:p>
            <a:pPr lvl="3"/>
            <a:r>
              <a:rPr lang="en-US" dirty="0">
                <a:sym typeface="+mn-ea"/>
              </a:rPr>
              <a:t>Fourth level</a:t>
            </a:r>
            <a:endParaRPr lang="en-US" dirty="0"/>
          </a:p>
          <a:p>
            <a:pPr lvl="4"/>
            <a:r>
              <a:rPr lang="en-US" dirty="0">
                <a:sym typeface="+mn-ea"/>
              </a:rPr>
              <a:t>Fifth level</a:t>
            </a:r>
            <a:endParaRPr lang="en-US" dirty="0"/>
          </a:p>
        </p:txBody>
      </p:sp>
      <p:sp>
        <p:nvSpPr>
          <p:cNvPr id="5" name="Date Placeholder 4"/>
          <p:cNvSpPr>
            <a:spLocks noGrp="1"/>
          </p:cNvSpPr>
          <p:nvPr>
            <p:ph type="dt" sz="half" idx="10"/>
          </p:nvPr>
        </p:nvSpPr>
        <p:spPr/>
        <p:txBody>
          <a:bodyPr/>
          <a:lstStyle/>
          <a:p>
            <a:fld id="{760FBDFE-C587-4B4C-A407-44438C67B59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AE70B2-8BF9-45C0-BB95-33D1B9D3A854}"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sz="4400"/>
            </a:lvl1pPr>
          </a:lstStyle>
          <a:p>
            <a:r>
              <a:rPr lang="en-US" dirty="0" smtClean="0">
                <a:sym typeface="+mn-ea"/>
              </a:rPr>
              <a:t>Click to edit Master title style</a:t>
            </a:r>
            <a:endParaRPr lang="en-US"/>
          </a:p>
        </p:txBody>
      </p:sp>
      <p:sp>
        <p:nvSpPr>
          <p:cNvPr id="3" name="Text Placeholder 2"/>
          <p:cNvSpPr>
            <a:spLocks noGrp="1"/>
          </p:cNvSpPr>
          <p:nvPr>
            <p:ph type="body" idx="1"/>
          </p:nvPr>
        </p:nvSpPr>
        <p:spPr>
          <a:xfrm>
            <a:off x="839788" y="1744961"/>
            <a:ext cx="5157787" cy="823912"/>
          </a:xfrm>
        </p:spPr>
        <p:txBody>
          <a:bodyPr anchor="b"/>
          <a:lstStyle>
            <a:lvl1pPr marL="0" indent="0">
              <a:buNone/>
              <a:defRPr sz="2400" b="1">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endParaRPr lang="en-US" dirty="0"/>
          </a:p>
        </p:txBody>
      </p:sp>
      <p:sp>
        <p:nvSpPr>
          <p:cNvPr id="4" name="Content Placeholder 3"/>
          <p:cNvSpPr>
            <a:spLocks noGrp="1"/>
          </p:cNvSpPr>
          <p:nvPr>
            <p:ph sz="half" idx="2"/>
          </p:nvPr>
        </p:nvSpPr>
        <p:spPr>
          <a:xfrm>
            <a:off x="839788" y="2615609"/>
            <a:ext cx="5157787" cy="3574054"/>
          </a:xfrm>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endParaRPr lang="en-US" dirty="0"/>
          </a:p>
        </p:txBody>
      </p:sp>
      <p:sp>
        <p:nvSpPr>
          <p:cNvPr id="6" name="内容占位符 5"/>
          <p:cNvSpPr>
            <a:spLocks noGrp="1"/>
          </p:cNvSpPr>
          <p:nvPr>
            <p:ph sz="quarter" idx="4"/>
          </p:nvPr>
        </p:nvSpPr>
        <p:spPr>
          <a:xfrm>
            <a:off x="6172200" y="2615609"/>
            <a:ext cx="5183188" cy="3574054"/>
          </a:xfrm>
        </p:spPr>
        <p:txBody>
          <a:bodyPr/>
          <a:lstStyle/>
          <a:p>
            <a:pPr lvl="0"/>
            <a:r>
              <a:rPr lang="en-US" dirty="0">
                <a:sym typeface="+mn-ea"/>
              </a:rPr>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7" name="Date Placeholder 6"/>
          <p:cNvSpPr>
            <a:spLocks noGrp="1"/>
          </p:cNvSpPr>
          <p:nvPr>
            <p:ph type="dt" sz="half" idx="10"/>
          </p:nvPr>
        </p:nvSpPr>
        <p:spPr/>
        <p:txBody>
          <a:bodyPr/>
          <a:lstStyle/>
          <a:p>
            <a:fld id="{760FBDFE-C587-4B4C-A407-44438C67B59E}"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AE70B2-8BF9-45C0-BB95-33D1B9D3A854}"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2766219"/>
            <a:ext cx="10515600" cy="1325563"/>
          </a:xfrm>
        </p:spPr>
        <p:txBody>
          <a:bodyPr>
            <a:normAutofit/>
          </a:bodyPr>
          <a:lstStyle>
            <a:lvl1pPr algn="ctr">
              <a:defRPr sz="4400" b="0">
                <a:effectLst/>
                <a:latin typeface="Calibri Light" panose="020F0302020204030204" pitchFamily="34" charset="0"/>
                <a:cs typeface="Calibri Light" panose="020F0302020204030204" pitchFamily="34" charset="0"/>
              </a:defRPr>
            </a:lvl1pPr>
          </a:lstStyle>
          <a:p>
            <a:r>
              <a:rPr lang="en-US" dirty="0"/>
              <a:t>Click to edit Master title style</a:t>
            </a:r>
            <a:endParaRPr lang="en-US" dirty="0"/>
          </a:p>
        </p:txBody>
      </p:sp>
      <p:sp>
        <p:nvSpPr>
          <p:cNvPr id="3" name="Date Placeholder 2"/>
          <p:cNvSpPr>
            <a:spLocks noGrp="1"/>
          </p:cNvSpPr>
          <p:nvPr>
            <p:ph type="dt" sz="half" idx="10"/>
          </p:nvPr>
        </p:nvSpPr>
        <p:spPr/>
        <p:txBody>
          <a:bodyPr/>
          <a:lstStyle/>
          <a:p>
            <a:fld id="{760FBDFE-C587-4B4C-A407-44438C67B59E}"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AE70B2-8BF9-45C0-BB95-33D1B9D3A854}"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0FBDFE-C587-4B4C-A407-44438C67B59E}"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AE70B2-8BF9-45C0-BB95-33D1B9D3A854}"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6747" y="127000"/>
            <a:ext cx="4165200" cy="1600200"/>
          </a:xfrm>
        </p:spPr>
        <p:txBody>
          <a:bodyPr anchor="ctr" anchorCtr="0">
            <a:normAutofit/>
          </a:bodyPr>
          <a:lstStyle>
            <a:lvl1pPr>
              <a:defRPr sz="3200" b="0">
                <a:effectLst/>
                <a:latin typeface="Calibri Light" panose="020F0302020204030204" pitchFamily="34" charset="0"/>
                <a:cs typeface="Calibri Light" panose="020F0302020204030204" pitchFamily="34" charset="0"/>
              </a:defRPr>
            </a:lvl1pPr>
          </a:lstStyle>
          <a:p>
            <a:r>
              <a:rPr lang="en-US" dirty="0"/>
              <a:t>Click to edit Master title style</a:t>
            </a:r>
            <a:endParaRPr lang="en-US" dirty="0"/>
          </a:p>
        </p:txBody>
      </p:sp>
      <p:sp>
        <p:nvSpPr>
          <p:cNvPr id="3" name="Picture Placeholder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51827" y="2057400"/>
            <a:ext cx="4165200" cy="3811588"/>
          </a:xfrm>
        </p:spPr>
        <p:txBody>
          <a:bodyPr>
            <a:normAutofit/>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endParaRPr lang="en-US" dirty="0"/>
          </a:p>
        </p:txBody>
      </p:sp>
      <p:sp>
        <p:nvSpPr>
          <p:cNvPr id="5" name="Date Placeholder 4"/>
          <p:cNvSpPr>
            <a:spLocks noGrp="1"/>
          </p:cNvSpPr>
          <p:nvPr>
            <p:ph type="dt" sz="half" idx="10"/>
          </p:nvPr>
        </p:nvSpPr>
        <p:spPr/>
        <p:txBody>
          <a:bodyPr/>
          <a:lstStyle/>
          <a:p>
            <a:fld id="{9EFD9D74-47D9-4702-A33C-335B63B48DBF}"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BC47A4-756D-490B-A52F-7D9E2C9FC05F}"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24484" y="365125"/>
            <a:ext cx="1529316" cy="5811838"/>
          </a:xfrm>
        </p:spPr>
        <p:txBody>
          <a:bodyPr vert="eaVert">
            <a:normAutofit/>
          </a:bodyPr>
          <a:lstStyle>
            <a:lvl1pPr>
              <a:defRPr sz="4400"/>
            </a:lvl1pPr>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8879958" cy="5811838"/>
          </a:xfrm>
        </p:spPr>
        <p:txBody>
          <a:bodyPr vert="eaVert"/>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760FBDFE-C587-4B4C-A407-44438C67B59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E70B2-8BF9-45C0-BB95-33D1B9D3A854}"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1" Type="http://schemas.openxmlformats.org/officeDocument/2006/relationships/theme" Target="../theme/theme2.xml"/><Relationship Id="rId20" Type="http://schemas.openxmlformats.org/officeDocument/2006/relationships/tags" Target="../tags/tag112.xml"/><Relationship Id="rId2" Type="http://schemas.openxmlformats.org/officeDocument/2006/relationships/slideLayout" Target="../slideLayouts/slideLayout12.xml"/><Relationship Id="rId19" Type="http://schemas.openxmlformats.org/officeDocument/2006/relationships/tags" Target="../tags/tag111.xml"/><Relationship Id="rId18" Type="http://schemas.openxmlformats.org/officeDocument/2006/relationships/tags" Target="../tags/tag110.xml"/><Relationship Id="rId17" Type="http://schemas.openxmlformats.org/officeDocument/2006/relationships/tags" Target="../tags/tag109.xml"/><Relationship Id="rId16" Type="http://schemas.openxmlformats.org/officeDocument/2006/relationships/tags" Target="../tags/tag108.xml"/><Relationship Id="rId15" Type="http://schemas.openxmlformats.org/officeDocument/2006/relationships/tags" Target="../tags/tag107.xml"/><Relationship Id="rId14" Type="http://schemas.openxmlformats.org/officeDocument/2006/relationships/tags" Target="../tags/tag106.xml"/><Relationship Id="rId13" Type="http://schemas.openxmlformats.org/officeDocument/2006/relationships/tags" Target="../tags/tag105.xml"/><Relationship Id="rId12" Type="http://schemas.openxmlformats.org/officeDocument/2006/relationships/tags" Target="../tags/tag104.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9" Type="http://schemas.openxmlformats.org/officeDocument/2006/relationships/tags" Target="../tags/tag124.xml"/><Relationship Id="rId8" Type="http://schemas.openxmlformats.org/officeDocument/2006/relationships/tags" Target="../tags/tag123.xml"/><Relationship Id="rId7" Type="http://schemas.openxmlformats.org/officeDocument/2006/relationships/tags" Target="../tags/tag122.xml"/><Relationship Id="rId6" Type="http://schemas.openxmlformats.org/officeDocument/2006/relationships/tags" Target="../tags/tag121.xml"/><Relationship Id="rId5" Type="http://schemas.openxmlformats.org/officeDocument/2006/relationships/tags" Target="../tags/tag120.xml"/><Relationship Id="rId4" Type="http://schemas.openxmlformats.org/officeDocument/2006/relationships/tags" Target="../tags/tag119.xml"/><Relationship Id="rId3" Type="http://schemas.openxmlformats.org/officeDocument/2006/relationships/tags" Target="../tags/tag118.xml"/><Relationship Id="rId2" Type="http://schemas.openxmlformats.org/officeDocument/2006/relationships/tags" Target="../tags/tag117.xml"/><Relationship Id="rId11" Type="http://schemas.openxmlformats.org/officeDocument/2006/relationships/theme" Target="../theme/theme3.xml"/><Relationship Id="rId10" Type="http://schemas.openxmlformats.org/officeDocument/2006/relationships/tags" Target="../tags/tag125.xml"/><Relationship Id="rId1"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9" Type="http://schemas.openxmlformats.org/officeDocument/2006/relationships/tags" Target="../tags/tag137.xml"/><Relationship Id="rId8" Type="http://schemas.openxmlformats.org/officeDocument/2006/relationships/tags" Target="../tags/tag136.xml"/><Relationship Id="rId7" Type="http://schemas.openxmlformats.org/officeDocument/2006/relationships/tags" Target="../tags/tag135.xml"/><Relationship Id="rId6" Type="http://schemas.openxmlformats.org/officeDocument/2006/relationships/tags" Target="../tags/tag134.xml"/><Relationship Id="rId5" Type="http://schemas.openxmlformats.org/officeDocument/2006/relationships/tags" Target="../tags/tag133.xml"/><Relationship Id="rId4" Type="http://schemas.openxmlformats.org/officeDocument/2006/relationships/tags" Target="../tags/tag132.xml"/><Relationship Id="rId3" Type="http://schemas.openxmlformats.org/officeDocument/2006/relationships/tags" Target="../tags/tag131.xml"/><Relationship Id="rId2" Type="http://schemas.openxmlformats.org/officeDocument/2006/relationships/tags" Target="../tags/tag130.xml"/><Relationship Id="rId11" Type="http://schemas.openxmlformats.org/officeDocument/2006/relationships/theme" Target="../theme/theme4.xml"/><Relationship Id="rId10" Type="http://schemas.openxmlformats.org/officeDocument/2006/relationships/tags" Target="../tags/tag138.xml"/><Relationship Id="rId1"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9" Type="http://schemas.openxmlformats.org/officeDocument/2006/relationships/tags" Target="../tags/tag150.xml"/><Relationship Id="rId8" Type="http://schemas.openxmlformats.org/officeDocument/2006/relationships/tags" Target="../tags/tag149.xml"/><Relationship Id="rId7" Type="http://schemas.openxmlformats.org/officeDocument/2006/relationships/tags" Target="../tags/tag148.xml"/><Relationship Id="rId6" Type="http://schemas.openxmlformats.org/officeDocument/2006/relationships/tags" Target="../tags/tag147.xml"/><Relationship Id="rId5" Type="http://schemas.openxmlformats.org/officeDocument/2006/relationships/tags" Target="../tags/tag146.xml"/><Relationship Id="rId4" Type="http://schemas.openxmlformats.org/officeDocument/2006/relationships/tags" Target="../tags/tag145.xml"/><Relationship Id="rId3" Type="http://schemas.openxmlformats.org/officeDocument/2006/relationships/tags" Target="../tags/tag144.xml"/><Relationship Id="rId2" Type="http://schemas.openxmlformats.org/officeDocument/2006/relationships/tags" Target="../tags/tag143.xml"/><Relationship Id="rId11" Type="http://schemas.openxmlformats.org/officeDocument/2006/relationships/theme" Target="../theme/theme5.xml"/><Relationship Id="rId10" Type="http://schemas.openxmlformats.org/officeDocument/2006/relationships/tags" Target="../tags/tag151.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a:p>
          <a:p>
            <a:pPr lvl="3"/>
            <a:r>
              <a:rPr lang="en-US" dirty="0" smtClean="0"/>
              <a:t>Fourth level</a:t>
            </a:r>
            <a:endParaRPr lang="en-US" dirty="0"/>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baseline="0">
                <a:solidFill>
                  <a:schemeClr val="tx1">
                    <a:tint val="75000"/>
                  </a:schemeClr>
                </a:solidFill>
              </a:defRPr>
            </a:lvl1pPr>
          </a:lstStyle>
          <a:p>
            <a:fld id="{760FBDFE-C587-4B4C-A407-44438C67B59E}" type="datetimeFigureOut">
              <a:rPr lang="en-US" smtClean="0"/>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latin typeface="Calibri Light" panose="020F0302020204030204" pitchFamily="34" charset="0"/>
                <a:cs typeface="Calibri Light" panose="020F030202020403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latin typeface="Calibri Light" panose="020F0302020204030204" pitchFamily="34" charset="0"/>
                <a:cs typeface="Calibri Light" panose="020F0302020204030204" pitchFamily="34" charset="0"/>
              </a:defRPr>
            </a:lvl1pPr>
          </a:lstStyle>
          <a:p>
            <a:fld id="{49AE70B2-8BF9-45C0-BB95-33D1B9D3A854}"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000" kern="1200">
          <a:solidFill>
            <a:schemeClr val="tx1"/>
          </a:solidFill>
          <a:latin typeface="Calibri Light" panose="020F0302020204030204" pitchFamily="34" charset="0"/>
          <a:ea typeface="+mj-ea"/>
          <a:cs typeface="+mj-cs"/>
        </a:defRPr>
      </a:lvl1pPr>
    </p:titleStyle>
    <p:body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2800" b="0" kern="1200">
          <a:solidFill>
            <a:schemeClr val="tx1"/>
          </a:solidFill>
          <a:latin typeface="Calibri Light" panose="020F03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bri Light" panose="020F03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effectLst/>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effectLst/>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effectLst/>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矩形 3"/>
          <p:cNvSpPr/>
          <p:nvPr userDrawn="1">
            <p:custDataLst>
              <p:tags r:id="rId12"/>
            </p:custDataLst>
          </p:nvPr>
        </p:nvSpPr>
        <p:spPr>
          <a:xfrm>
            <a:off x="0" y="0"/>
            <a:ext cx="12211050" cy="6858000"/>
          </a:xfrm>
          <a:prstGeom prst="rect">
            <a:avLst/>
          </a:prstGeom>
          <a:gradFill>
            <a:gsLst>
              <a:gs pos="0">
                <a:schemeClr val="bg2">
                  <a:alpha val="75000"/>
                </a:schemeClr>
              </a:gs>
              <a:gs pos="100000">
                <a:schemeClr val="bg1"/>
              </a:gs>
            </a:gsLst>
            <a:lin ang="14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latin typeface="Arial" panose="020B0604020202020204" pitchFamily="34" charset="0"/>
              <a:ea typeface="Arial" panose="020B0604020202020204" pitchFamily="34" charset="0"/>
              <a:cs typeface="Arial" panose="020B0604020202020204" pitchFamily="34" charset="0"/>
            </a:endParaRPr>
          </a:p>
        </p:txBody>
      </p:sp>
      <p:sp>
        <p:nvSpPr>
          <p:cNvPr id="11" name="任意多边形 10"/>
          <p:cNvSpPr/>
          <p:nvPr>
            <p:custDataLst>
              <p:tags r:id="rId13"/>
            </p:custDataLst>
          </p:nvPr>
        </p:nvSpPr>
        <p:spPr>
          <a:xfrm>
            <a:off x="-19050" y="0"/>
            <a:ext cx="729615" cy="749300"/>
          </a:xfrm>
          <a:custGeom>
            <a:avLst/>
            <a:gdLst/>
            <a:ahLst/>
            <a:cxnLst>
              <a:cxn ang="3">
                <a:pos x="hc" y="t"/>
              </a:cxn>
              <a:cxn ang="cd2">
                <a:pos x="l" y="vc"/>
              </a:cxn>
              <a:cxn ang="cd4">
                <a:pos x="hc" y="b"/>
              </a:cxn>
              <a:cxn ang="0">
                <a:pos x="r" y="vc"/>
              </a:cxn>
            </a:cxnLst>
            <a:rect l="l" t="t" r="r" b="b"/>
            <a:pathLst>
              <a:path w="1149" h="1180">
                <a:moveTo>
                  <a:pt x="600" y="0"/>
                </a:moveTo>
                <a:lnTo>
                  <a:pt x="1144" y="0"/>
                </a:lnTo>
                <a:lnTo>
                  <a:pt x="1146" y="17"/>
                </a:lnTo>
                <a:cubicBezTo>
                  <a:pt x="1148" y="44"/>
                  <a:pt x="1149" y="72"/>
                  <a:pt x="1149" y="100"/>
                </a:cubicBezTo>
                <a:cubicBezTo>
                  <a:pt x="1149" y="696"/>
                  <a:pt x="665" y="1180"/>
                  <a:pt x="69" y="1180"/>
                </a:cubicBezTo>
                <a:cubicBezTo>
                  <a:pt x="50" y="1180"/>
                  <a:pt x="32" y="1180"/>
                  <a:pt x="13" y="1179"/>
                </a:cubicBezTo>
                <a:lnTo>
                  <a:pt x="0" y="1178"/>
                </a:lnTo>
                <a:lnTo>
                  <a:pt x="0" y="635"/>
                </a:lnTo>
                <a:lnTo>
                  <a:pt x="14" y="637"/>
                </a:lnTo>
                <a:cubicBezTo>
                  <a:pt x="32" y="639"/>
                  <a:pt x="50" y="640"/>
                  <a:pt x="69" y="640"/>
                </a:cubicBezTo>
                <a:cubicBezTo>
                  <a:pt x="367" y="640"/>
                  <a:pt x="609" y="398"/>
                  <a:pt x="609" y="100"/>
                </a:cubicBezTo>
                <a:cubicBezTo>
                  <a:pt x="609" y="72"/>
                  <a:pt x="607" y="45"/>
                  <a:pt x="603" y="18"/>
                </a:cubicBezTo>
                <a:lnTo>
                  <a:pt x="600" y="0"/>
                </a:lnTo>
                <a:close/>
              </a:path>
            </a:pathLst>
          </a:custGeom>
          <a:gradFill>
            <a:gsLst>
              <a:gs pos="50000">
                <a:schemeClr val="accent1">
                  <a:alpha val="40000"/>
                </a:schemeClr>
              </a:gs>
              <a:gs pos="100000">
                <a:schemeClr val="accent4">
                  <a:alpha val="40000"/>
                </a:schemeClr>
              </a:gs>
            </a:gsLst>
            <a:lin ang="24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lt"/>
                <a:cs typeface="+mn-lt"/>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endParaRPr>
          </a:p>
        </p:txBody>
      </p:sp>
      <p:sp>
        <p:nvSpPr>
          <p:cNvPr id="18" name="任意多边形 17"/>
          <p:cNvSpPr/>
          <p:nvPr>
            <p:custDataLst>
              <p:tags r:id="rId14"/>
            </p:custDataLst>
          </p:nvPr>
        </p:nvSpPr>
        <p:spPr>
          <a:xfrm>
            <a:off x="11005000" y="5841815"/>
            <a:ext cx="1187000" cy="1016185"/>
          </a:xfrm>
          <a:custGeom>
            <a:avLst/>
            <a:gdLst/>
            <a:ahLst/>
            <a:cxnLst>
              <a:cxn ang="3">
                <a:pos x="hc" y="t"/>
              </a:cxn>
              <a:cxn ang="cd2">
                <a:pos x="l" y="vc"/>
              </a:cxn>
              <a:cxn ang="cd4">
                <a:pos x="hc" y="b"/>
              </a:cxn>
              <a:cxn ang="0">
                <a:pos x="r" y="vc"/>
              </a:cxn>
            </a:cxnLst>
            <a:rect l="l" t="t" r="r" b="b"/>
            <a:pathLst>
              <a:path w="1869" h="1600">
                <a:moveTo>
                  <a:pt x="1089" y="0"/>
                </a:moveTo>
                <a:cubicBezTo>
                  <a:pt x="1196" y="1"/>
                  <a:pt x="1306" y="18"/>
                  <a:pt x="1414" y="53"/>
                </a:cubicBezTo>
                <a:cubicBezTo>
                  <a:pt x="1591" y="111"/>
                  <a:pt x="1743" y="210"/>
                  <a:pt x="1863" y="336"/>
                </a:cubicBezTo>
                <a:lnTo>
                  <a:pt x="1869" y="343"/>
                </a:lnTo>
                <a:lnTo>
                  <a:pt x="1869" y="1600"/>
                </a:lnTo>
                <a:lnTo>
                  <a:pt x="1226" y="1600"/>
                </a:lnTo>
                <a:lnTo>
                  <a:pt x="1229" y="1599"/>
                </a:lnTo>
                <a:cubicBezTo>
                  <a:pt x="1396" y="1552"/>
                  <a:pt x="1536" y="1424"/>
                  <a:pt x="1594" y="1247"/>
                </a:cubicBezTo>
                <a:cubicBezTo>
                  <a:pt x="1686" y="964"/>
                  <a:pt x="1531" y="659"/>
                  <a:pt x="1247" y="567"/>
                </a:cubicBezTo>
                <a:cubicBezTo>
                  <a:pt x="1194" y="549"/>
                  <a:pt x="1140" y="541"/>
                  <a:pt x="1087" y="540"/>
                </a:cubicBezTo>
                <a:cubicBezTo>
                  <a:pt x="857" y="537"/>
                  <a:pt x="642" y="683"/>
                  <a:pt x="567" y="913"/>
                </a:cubicBezTo>
                <a:cubicBezTo>
                  <a:pt x="475" y="1197"/>
                  <a:pt x="630" y="1502"/>
                  <a:pt x="913" y="1594"/>
                </a:cubicBezTo>
                <a:lnTo>
                  <a:pt x="935" y="1600"/>
                </a:lnTo>
                <a:lnTo>
                  <a:pt x="134" y="1600"/>
                </a:lnTo>
                <a:lnTo>
                  <a:pt x="130" y="1594"/>
                </a:lnTo>
                <a:cubicBezTo>
                  <a:pt x="-5" y="1343"/>
                  <a:pt x="-42" y="1039"/>
                  <a:pt x="53" y="747"/>
                </a:cubicBezTo>
                <a:cubicBezTo>
                  <a:pt x="200" y="295"/>
                  <a:pt x="617" y="6"/>
                  <a:pt x="1067" y="0"/>
                </a:cubicBezTo>
                <a:cubicBezTo>
                  <a:pt x="1074" y="0"/>
                  <a:pt x="1081" y="0"/>
                  <a:pt x="1089" y="0"/>
                </a:cubicBezTo>
                <a:close/>
              </a:path>
            </a:pathLst>
          </a:custGeom>
          <a:gradFill>
            <a:gsLst>
              <a:gs pos="50000">
                <a:schemeClr val="accent1">
                  <a:alpha val="40000"/>
                </a:schemeClr>
              </a:gs>
              <a:gs pos="100000">
                <a:schemeClr val="accent4">
                  <a:alpha val="40000"/>
                </a:schemeClr>
              </a:gs>
            </a:gsLst>
            <a:lin ang="24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lt"/>
                <a:cs typeface="+mn-lt"/>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endParaRPr>
          </a:p>
        </p:txBody>
      </p:sp>
      <p:sp>
        <p:nvSpPr>
          <p:cNvPr id="9" name="日期占位符 8"/>
          <p:cNvSpPr>
            <a:spLocks noGrp="1"/>
          </p:cNvSpPr>
          <p:nvPr>
            <p:ph type="dt" sz="half" idx="10"/>
            <p:custDataLst>
              <p:tags r:id="rId15"/>
            </p:custDataLst>
          </p:nvPr>
        </p:nvSpPr>
        <p:spPr>
          <a:xfrm>
            <a:off x="695960" y="6356350"/>
            <a:ext cx="2743200" cy="365125"/>
          </a:xfrm>
        </p:spPr>
        <p:txBody>
          <a:bodyPr/>
          <a:lstStyle>
            <a:lvl1pPr>
              <a:defRPr>
                <a:latin typeface="Arial" panose="020B0604020202020204" pitchFamily="34" charset="0"/>
                <a:ea typeface="Arial" panose="020B0604020202020204" pitchFamily="34" charset="0"/>
                <a:cs typeface="Arial" panose="020B0604020202020204" pitchFamily="34" charset="0"/>
              </a:defRPr>
            </a:lvl1pPr>
          </a:lstStyle>
          <a:p>
            <a:r>
              <a:rPr lang="en-US"/>
              <a:t>Date Area</a:t>
            </a:r>
            <a:endParaRPr lang="en-US"/>
          </a:p>
        </p:txBody>
      </p:sp>
      <p:sp>
        <p:nvSpPr>
          <p:cNvPr id="10" name="页脚占位符 9"/>
          <p:cNvSpPr>
            <a:spLocks noGrp="1"/>
          </p:cNvSpPr>
          <p:nvPr>
            <p:ph type="ftr" sz="quarter" idx="11"/>
            <p:custDataLst>
              <p:tags r:id="rId16"/>
            </p:custDataLst>
          </p:nvPr>
        </p:nvSpPr>
        <p:spPr>
          <a:xfrm>
            <a:off x="4038600" y="6356350"/>
            <a:ext cx="4114800" cy="365125"/>
          </a:xfrm>
        </p:spPr>
        <p:txBody>
          <a:bodyPr/>
          <a:lstStyle>
            <a:lvl1pPr>
              <a:defRPr>
                <a:latin typeface="Arial" panose="020B0604020202020204" pitchFamily="34" charset="0"/>
                <a:ea typeface="Arial" panose="020B0604020202020204" pitchFamily="34" charset="0"/>
                <a:cs typeface="Arial" panose="020B0604020202020204" pitchFamily="34" charset="0"/>
              </a:defRPr>
            </a:lvl1pPr>
          </a:lstStyle>
          <a:p>
            <a:endParaRPr lang="en-US" dirty="0"/>
          </a:p>
        </p:txBody>
      </p:sp>
      <p:sp>
        <p:nvSpPr>
          <p:cNvPr id="12" name="灯片编号占位符 11"/>
          <p:cNvSpPr>
            <a:spLocks noGrp="1"/>
          </p:cNvSpPr>
          <p:nvPr>
            <p:ph type="sldNum" sz="quarter" idx="12"/>
            <p:custDataLst>
              <p:tags r:id="rId17"/>
            </p:custDataLst>
          </p:nvPr>
        </p:nvSpPr>
        <p:spPr>
          <a:xfrm>
            <a:off x="8753983" y="6356350"/>
            <a:ext cx="2743200" cy="365125"/>
          </a:xfrm>
        </p:spPr>
        <p:txBody>
          <a:bodyPr/>
          <a:lstStyle>
            <a:lvl1pPr>
              <a:defRPr>
                <a:latin typeface="Arial" panose="020B0604020202020204" pitchFamily="34" charset="0"/>
                <a:ea typeface="Arial" panose="020B0604020202020204" pitchFamily="34" charset="0"/>
                <a:cs typeface="Arial" panose="020B0604020202020204" pitchFamily="34" charset="0"/>
              </a:defRPr>
            </a:lvl1pPr>
          </a:lstStyle>
          <a:p>
            <a:fld id="{49AE70B2-8BF9-45C0-BB95-33D1B9D3A854}" type="slidenum">
              <a:rPr lang="en-US" smtClean="0"/>
            </a:fld>
            <a:endParaRPr lang="en-US" dirty="0"/>
          </a:p>
        </p:txBody>
      </p:sp>
      <p:sp>
        <p:nvSpPr>
          <p:cNvPr id="2" name="标题占位符 1"/>
          <p:cNvSpPr>
            <a:spLocks noGrp="1"/>
          </p:cNvSpPr>
          <p:nvPr>
            <p:ph type="title"/>
            <p:custDataLst>
              <p:tags r:id="rId18"/>
            </p:custDataLst>
          </p:nvPr>
        </p:nvSpPr>
        <p:spPr>
          <a:xfrm>
            <a:off x="695960" y="360000"/>
            <a:ext cx="10800000" cy="720000"/>
          </a:xfrm>
          <a:prstGeom prst="rect">
            <a:avLst/>
          </a:prstGeom>
          <a:noFill/>
          <a:ln>
            <a:noFill/>
            <a:prstDash val="sysDash"/>
          </a:ln>
        </p:spPr>
        <p:txBody>
          <a:bodyPr vert="horz" wrap="square" lIns="91440" tIns="45720" rIns="91440" bIns="45720" rtlCol="0" anchor="ctr">
            <a:normAutofit/>
          </a:bodyPr>
          <a:lstStyle/>
          <a:p>
            <a:pPr marL="0" marR="0" lvl="0">
              <a:buClrTx/>
              <a:buSzTx/>
              <a:buFontTx/>
            </a:pPr>
            <a:r>
              <a:rPr lang="en-US" dirty="0">
                <a:latin typeface="+mj-lt"/>
              </a:rPr>
              <a:t>Click to add title</a:t>
            </a:r>
            <a:endParaRPr lang="en-US" dirty="0"/>
          </a:p>
        </p:txBody>
      </p:sp>
      <p:sp>
        <p:nvSpPr>
          <p:cNvPr id="3" name="文本占位符 2"/>
          <p:cNvSpPr>
            <a:spLocks noGrp="1"/>
          </p:cNvSpPr>
          <p:nvPr>
            <p:ph type="body" idx="1"/>
            <p:custDataLst>
              <p:tags r:id="rId19"/>
            </p:custDataLst>
          </p:nvPr>
        </p:nvSpPr>
        <p:spPr>
          <a:xfrm>
            <a:off x="695960" y="1301749"/>
            <a:ext cx="10800000" cy="4873625"/>
          </a:xfrm>
          <a:prstGeom prst="rect">
            <a:avLst/>
          </a:prstGeom>
          <a:ln>
            <a:noFill/>
            <a:prstDash val="sysDash"/>
          </a:ln>
        </p:spPr>
        <p:txBody>
          <a:bodyPr vert="horz" lIns="90000" tIns="46800" rIns="90000" bIns="46800" rtlCol="0">
            <a:normAutofit/>
          </a:bodyPr>
          <a:lstStyle/>
          <a:p>
            <a:pPr marR="0" lvl="0">
              <a:buClrTx/>
              <a:buSzTx/>
            </a:pPr>
            <a:r>
              <a:rPr lang="en-US" dirty="0">
                <a:latin typeface="+mn-lt"/>
              </a:rPr>
              <a:t>Click to add text</a:t>
            </a:r>
            <a:endParaRPr lang="en-US" dirty="0"/>
          </a:p>
        </p:txBody>
      </p:sp>
      <p:sp>
        <p:nvSpPr>
          <p:cNvPr id="6" name="KSO_TEMPLATE" hidden="1"/>
          <p:cNvSpPr/>
          <p:nvPr userDrawn="1">
            <p:custDataLst>
              <p:tags r:id="rId20"/>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defTabSz="914400" rtl="0" eaLnBrk="1" fontAlgn="auto" latinLnBrk="0" hangingPunct="1">
        <a:lnSpc>
          <a:spcPct val="100000"/>
        </a:lnSpc>
        <a:spcBef>
          <a:spcPct val="0"/>
        </a:spcBef>
        <a:buNone/>
        <a:defRPr kumimoji="0" lang="en-US" sz="3200" b="1" i="0" u="none" strike="noStrike" kern="1200" cap="none" spc="0" normalizeH="0" baseline="0" smtClean="0">
          <a:ln>
            <a:noFill/>
            <a:prstDash val="sysDot"/>
          </a:ln>
          <a:gradFill>
            <a:gsLst>
              <a:gs pos="0">
                <a:schemeClr val="accent4"/>
              </a:gs>
              <a:gs pos="100000">
                <a:schemeClr val="accent1"/>
              </a:gs>
            </a:gsLst>
            <a:lin ang="4800000" scaled="0"/>
          </a:gradFill>
          <a:uFillTx/>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en-US" sz="1800" b="0" i="0" u="none" strike="noStrike" kern="1200" cap="none" spc="0" normalizeH="0" baseline="0" smtClean="0">
          <a:ln>
            <a:noFill/>
            <a:prstDash val="sysDot"/>
          </a:ln>
          <a:solidFill>
            <a:schemeClr val="tx1">
              <a:lumMod val="75000"/>
              <a:lumOff val="25000"/>
            </a:schemeClr>
          </a:solidFill>
          <a:uFillTx/>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kumimoji="0" lang="en-US" sz="1600" b="0" i="0" u="none" strike="noStrike" kern="1200" cap="none" spc="150" normalizeH="0" baseline="0" smtClean="0">
          <a:solidFill>
            <a:schemeClr val="tx1">
              <a:lumMod val="65000"/>
              <a:lumOff val="35000"/>
            </a:schemeClr>
          </a:solidFill>
          <a:uFillTx/>
          <a:latin typeface="+mj-ea"/>
          <a:ea typeface="+mj-ea"/>
          <a:cs typeface="Microsoft YaHei" panose="020B0503020204020204" charset="-122"/>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en-US" sz="1600" b="0" i="0" u="none" strike="noStrike" kern="1200" cap="none" spc="150" normalizeH="0" baseline="0" smtClean="0">
          <a:solidFill>
            <a:schemeClr val="tx1">
              <a:lumMod val="65000"/>
              <a:lumOff val="35000"/>
            </a:schemeClr>
          </a:solidFill>
          <a:uFillTx/>
          <a:latin typeface="+mj-ea"/>
          <a:ea typeface="+mj-ea"/>
          <a:cs typeface="Microsoft YaHei" panose="020B0503020204020204" charset="-122"/>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kumimoji="0" lang="en-US" sz="1400" b="0" i="0" u="none" strike="noStrike" kern="1200" cap="none" spc="150" normalizeH="0" baseline="0" smtClean="0">
          <a:solidFill>
            <a:schemeClr val="tx1">
              <a:lumMod val="65000"/>
              <a:lumOff val="35000"/>
            </a:schemeClr>
          </a:solidFill>
          <a:uFillTx/>
          <a:latin typeface="+mj-ea"/>
          <a:ea typeface="+mj-ea"/>
          <a:cs typeface="Microsoft YaHei" panose="020B0503020204020204" charset="-122"/>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en-US" sz="1400" b="0" i="0" u="none" strike="noStrike" kern="1200" cap="none" spc="150" normalizeH="0" baseline="0" smtClean="0">
          <a:solidFill>
            <a:schemeClr val="tx1">
              <a:lumMod val="65000"/>
              <a:lumOff val="35000"/>
            </a:schemeClr>
          </a:solidFill>
          <a:uFillTx/>
          <a:latin typeface="+mj-ea"/>
          <a:ea typeface="+mj-ea"/>
          <a:cs typeface="Microsoft YaHei" panose="020B0503020204020204"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矩形 3"/>
          <p:cNvSpPr/>
          <p:nvPr userDrawn="1">
            <p:custDataLst>
              <p:tags r:id="rId2"/>
            </p:custDataLst>
          </p:nvPr>
        </p:nvSpPr>
        <p:spPr>
          <a:xfrm>
            <a:off x="0" y="0"/>
            <a:ext cx="12211050" cy="6858000"/>
          </a:xfrm>
          <a:prstGeom prst="rect">
            <a:avLst/>
          </a:prstGeom>
          <a:gradFill>
            <a:gsLst>
              <a:gs pos="0">
                <a:schemeClr val="bg2">
                  <a:alpha val="75000"/>
                </a:schemeClr>
              </a:gs>
              <a:gs pos="100000">
                <a:schemeClr val="bg1"/>
              </a:gs>
            </a:gsLst>
            <a:lin ang="14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latin typeface="Arial" panose="020B0604020202020204" pitchFamily="34" charset="0"/>
              <a:ea typeface="Arial" panose="020B0604020202020204" pitchFamily="34" charset="0"/>
              <a:cs typeface="Arial" panose="020B0604020202020204" pitchFamily="34" charset="0"/>
            </a:endParaRPr>
          </a:p>
        </p:txBody>
      </p:sp>
      <p:sp>
        <p:nvSpPr>
          <p:cNvPr id="11" name="任意多边形 10"/>
          <p:cNvSpPr/>
          <p:nvPr>
            <p:custDataLst>
              <p:tags r:id="rId3"/>
            </p:custDataLst>
          </p:nvPr>
        </p:nvSpPr>
        <p:spPr>
          <a:xfrm>
            <a:off x="-19050" y="0"/>
            <a:ext cx="729615" cy="749300"/>
          </a:xfrm>
          <a:custGeom>
            <a:avLst/>
            <a:gdLst/>
            <a:ahLst/>
            <a:cxnLst>
              <a:cxn ang="3">
                <a:pos x="hc" y="t"/>
              </a:cxn>
              <a:cxn ang="cd2">
                <a:pos x="l" y="vc"/>
              </a:cxn>
              <a:cxn ang="cd4">
                <a:pos x="hc" y="b"/>
              </a:cxn>
              <a:cxn ang="0">
                <a:pos x="r" y="vc"/>
              </a:cxn>
            </a:cxnLst>
            <a:rect l="l" t="t" r="r" b="b"/>
            <a:pathLst>
              <a:path w="1149" h="1180">
                <a:moveTo>
                  <a:pt x="600" y="0"/>
                </a:moveTo>
                <a:lnTo>
                  <a:pt x="1144" y="0"/>
                </a:lnTo>
                <a:lnTo>
                  <a:pt x="1146" y="17"/>
                </a:lnTo>
                <a:cubicBezTo>
                  <a:pt x="1148" y="44"/>
                  <a:pt x="1149" y="72"/>
                  <a:pt x="1149" y="100"/>
                </a:cubicBezTo>
                <a:cubicBezTo>
                  <a:pt x="1149" y="696"/>
                  <a:pt x="665" y="1180"/>
                  <a:pt x="69" y="1180"/>
                </a:cubicBezTo>
                <a:cubicBezTo>
                  <a:pt x="50" y="1180"/>
                  <a:pt x="32" y="1180"/>
                  <a:pt x="13" y="1179"/>
                </a:cubicBezTo>
                <a:lnTo>
                  <a:pt x="0" y="1178"/>
                </a:lnTo>
                <a:lnTo>
                  <a:pt x="0" y="635"/>
                </a:lnTo>
                <a:lnTo>
                  <a:pt x="14" y="637"/>
                </a:lnTo>
                <a:cubicBezTo>
                  <a:pt x="32" y="639"/>
                  <a:pt x="50" y="640"/>
                  <a:pt x="69" y="640"/>
                </a:cubicBezTo>
                <a:cubicBezTo>
                  <a:pt x="367" y="640"/>
                  <a:pt x="609" y="398"/>
                  <a:pt x="609" y="100"/>
                </a:cubicBezTo>
                <a:cubicBezTo>
                  <a:pt x="609" y="72"/>
                  <a:pt x="607" y="45"/>
                  <a:pt x="603" y="18"/>
                </a:cubicBezTo>
                <a:lnTo>
                  <a:pt x="600" y="0"/>
                </a:lnTo>
                <a:close/>
              </a:path>
            </a:pathLst>
          </a:custGeom>
          <a:gradFill>
            <a:gsLst>
              <a:gs pos="50000">
                <a:schemeClr val="accent1">
                  <a:alpha val="40000"/>
                </a:schemeClr>
              </a:gs>
              <a:gs pos="100000">
                <a:schemeClr val="accent4">
                  <a:alpha val="40000"/>
                </a:schemeClr>
              </a:gs>
            </a:gsLst>
            <a:lin ang="24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lt"/>
                <a:cs typeface="+mn-lt"/>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endParaRPr>
          </a:p>
        </p:txBody>
      </p:sp>
      <p:sp>
        <p:nvSpPr>
          <p:cNvPr id="18" name="任意多边形 17"/>
          <p:cNvSpPr/>
          <p:nvPr>
            <p:custDataLst>
              <p:tags r:id="rId4"/>
            </p:custDataLst>
          </p:nvPr>
        </p:nvSpPr>
        <p:spPr>
          <a:xfrm>
            <a:off x="11005000" y="5841815"/>
            <a:ext cx="1187000" cy="1016185"/>
          </a:xfrm>
          <a:custGeom>
            <a:avLst/>
            <a:gdLst/>
            <a:ahLst/>
            <a:cxnLst>
              <a:cxn ang="3">
                <a:pos x="hc" y="t"/>
              </a:cxn>
              <a:cxn ang="cd2">
                <a:pos x="l" y="vc"/>
              </a:cxn>
              <a:cxn ang="cd4">
                <a:pos x="hc" y="b"/>
              </a:cxn>
              <a:cxn ang="0">
                <a:pos x="r" y="vc"/>
              </a:cxn>
            </a:cxnLst>
            <a:rect l="l" t="t" r="r" b="b"/>
            <a:pathLst>
              <a:path w="1869" h="1600">
                <a:moveTo>
                  <a:pt x="1089" y="0"/>
                </a:moveTo>
                <a:cubicBezTo>
                  <a:pt x="1196" y="1"/>
                  <a:pt x="1306" y="18"/>
                  <a:pt x="1414" y="53"/>
                </a:cubicBezTo>
                <a:cubicBezTo>
                  <a:pt x="1591" y="111"/>
                  <a:pt x="1743" y="210"/>
                  <a:pt x="1863" y="336"/>
                </a:cubicBezTo>
                <a:lnTo>
                  <a:pt x="1869" y="343"/>
                </a:lnTo>
                <a:lnTo>
                  <a:pt x="1869" y="1600"/>
                </a:lnTo>
                <a:lnTo>
                  <a:pt x="1226" y="1600"/>
                </a:lnTo>
                <a:lnTo>
                  <a:pt x="1229" y="1599"/>
                </a:lnTo>
                <a:cubicBezTo>
                  <a:pt x="1396" y="1552"/>
                  <a:pt x="1536" y="1424"/>
                  <a:pt x="1594" y="1247"/>
                </a:cubicBezTo>
                <a:cubicBezTo>
                  <a:pt x="1686" y="964"/>
                  <a:pt x="1531" y="659"/>
                  <a:pt x="1247" y="567"/>
                </a:cubicBezTo>
                <a:cubicBezTo>
                  <a:pt x="1194" y="549"/>
                  <a:pt x="1140" y="541"/>
                  <a:pt x="1087" y="540"/>
                </a:cubicBezTo>
                <a:cubicBezTo>
                  <a:pt x="857" y="537"/>
                  <a:pt x="642" y="683"/>
                  <a:pt x="567" y="913"/>
                </a:cubicBezTo>
                <a:cubicBezTo>
                  <a:pt x="475" y="1197"/>
                  <a:pt x="630" y="1502"/>
                  <a:pt x="913" y="1594"/>
                </a:cubicBezTo>
                <a:lnTo>
                  <a:pt x="935" y="1600"/>
                </a:lnTo>
                <a:lnTo>
                  <a:pt x="134" y="1600"/>
                </a:lnTo>
                <a:lnTo>
                  <a:pt x="130" y="1594"/>
                </a:lnTo>
                <a:cubicBezTo>
                  <a:pt x="-5" y="1343"/>
                  <a:pt x="-42" y="1039"/>
                  <a:pt x="53" y="747"/>
                </a:cubicBezTo>
                <a:cubicBezTo>
                  <a:pt x="200" y="295"/>
                  <a:pt x="617" y="6"/>
                  <a:pt x="1067" y="0"/>
                </a:cubicBezTo>
                <a:cubicBezTo>
                  <a:pt x="1074" y="0"/>
                  <a:pt x="1081" y="0"/>
                  <a:pt x="1089" y="0"/>
                </a:cubicBezTo>
                <a:close/>
              </a:path>
            </a:pathLst>
          </a:custGeom>
          <a:gradFill>
            <a:gsLst>
              <a:gs pos="50000">
                <a:schemeClr val="accent1">
                  <a:alpha val="40000"/>
                </a:schemeClr>
              </a:gs>
              <a:gs pos="100000">
                <a:schemeClr val="accent4">
                  <a:alpha val="40000"/>
                </a:schemeClr>
              </a:gs>
            </a:gsLst>
            <a:lin ang="24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lt"/>
                <a:cs typeface="+mn-lt"/>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endParaRPr>
          </a:p>
        </p:txBody>
      </p:sp>
      <p:sp>
        <p:nvSpPr>
          <p:cNvPr id="9" name="日期占位符 8"/>
          <p:cNvSpPr>
            <a:spLocks noGrp="1"/>
          </p:cNvSpPr>
          <p:nvPr>
            <p:ph type="dt" sz="half" idx="10"/>
            <p:custDataLst>
              <p:tags r:id="rId5"/>
            </p:custDataLst>
          </p:nvPr>
        </p:nvSpPr>
        <p:spPr>
          <a:xfrm>
            <a:off x="695960" y="6356350"/>
            <a:ext cx="2743200" cy="365125"/>
          </a:xfrm>
        </p:spPr>
        <p:txBody>
          <a:bodyPr/>
          <a:lstStyle>
            <a:lvl1pPr>
              <a:defRPr>
                <a:latin typeface="Arial" panose="020B0604020202020204" pitchFamily="34" charset="0"/>
                <a:ea typeface="Arial" panose="020B0604020202020204" pitchFamily="34" charset="0"/>
                <a:cs typeface="Arial" panose="020B0604020202020204" pitchFamily="34" charset="0"/>
              </a:defRPr>
            </a:lvl1pPr>
          </a:lstStyle>
          <a:p>
            <a:r>
              <a:rPr lang="en-US"/>
              <a:t>Date Area</a:t>
            </a:r>
            <a:endParaRPr lang="en-US"/>
          </a:p>
        </p:txBody>
      </p:sp>
      <p:sp>
        <p:nvSpPr>
          <p:cNvPr id="10" name="页脚占位符 9"/>
          <p:cNvSpPr>
            <a:spLocks noGrp="1"/>
          </p:cNvSpPr>
          <p:nvPr>
            <p:ph type="ftr" sz="quarter" idx="11"/>
            <p:custDataLst>
              <p:tags r:id="rId6"/>
            </p:custDataLst>
          </p:nvPr>
        </p:nvSpPr>
        <p:spPr>
          <a:xfrm>
            <a:off x="4038600" y="6356350"/>
            <a:ext cx="4114800" cy="365125"/>
          </a:xfrm>
        </p:spPr>
        <p:txBody>
          <a:bodyPr/>
          <a:lstStyle>
            <a:lvl1pPr>
              <a:defRPr>
                <a:latin typeface="Arial" panose="020B0604020202020204" pitchFamily="34" charset="0"/>
                <a:ea typeface="Arial" panose="020B0604020202020204" pitchFamily="34" charset="0"/>
                <a:cs typeface="Arial" panose="020B0604020202020204" pitchFamily="34" charset="0"/>
              </a:defRPr>
            </a:lvl1pPr>
          </a:lstStyle>
          <a:p>
            <a:endParaRPr lang="en-US" dirty="0"/>
          </a:p>
        </p:txBody>
      </p:sp>
      <p:sp>
        <p:nvSpPr>
          <p:cNvPr id="12" name="灯片编号占位符 11"/>
          <p:cNvSpPr>
            <a:spLocks noGrp="1"/>
          </p:cNvSpPr>
          <p:nvPr>
            <p:ph type="sldNum" sz="quarter" idx="12"/>
            <p:custDataLst>
              <p:tags r:id="rId7"/>
            </p:custDataLst>
          </p:nvPr>
        </p:nvSpPr>
        <p:spPr>
          <a:xfrm>
            <a:off x="8753983" y="6356350"/>
            <a:ext cx="2743200" cy="365125"/>
          </a:xfrm>
        </p:spPr>
        <p:txBody>
          <a:bodyPr/>
          <a:lstStyle>
            <a:lvl1pPr>
              <a:defRPr>
                <a:latin typeface="Arial" panose="020B0604020202020204" pitchFamily="34" charset="0"/>
                <a:ea typeface="Arial" panose="020B0604020202020204" pitchFamily="34" charset="0"/>
                <a:cs typeface="Arial" panose="020B0604020202020204" pitchFamily="34" charset="0"/>
              </a:defRPr>
            </a:lvl1pPr>
          </a:lstStyle>
          <a:p>
            <a:fld id="{49AE70B2-8BF9-45C0-BB95-33D1B9D3A854}" type="slidenum">
              <a:rPr lang="en-US" smtClean="0"/>
            </a:fld>
            <a:endParaRPr lang="en-US" dirty="0"/>
          </a:p>
        </p:txBody>
      </p:sp>
      <p:sp>
        <p:nvSpPr>
          <p:cNvPr id="2" name="标题占位符 1"/>
          <p:cNvSpPr>
            <a:spLocks noGrp="1"/>
          </p:cNvSpPr>
          <p:nvPr>
            <p:ph type="title"/>
            <p:custDataLst>
              <p:tags r:id="rId8"/>
            </p:custDataLst>
          </p:nvPr>
        </p:nvSpPr>
        <p:spPr>
          <a:xfrm>
            <a:off x="695960" y="360000"/>
            <a:ext cx="10800000" cy="720000"/>
          </a:xfrm>
          <a:prstGeom prst="rect">
            <a:avLst/>
          </a:prstGeom>
          <a:noFill/>
          <a:ln>
            <a:noFill/>
            <a:prstDash val="sysDash"/>
          </a:ln>
        </p:spPr>
        <p:txBody>
          <a:bodyPr vert="horz" wrap="square" lIns="91440" tIns="45720" rIns="91440" bIns="45720" rtlCol="0" anchor="ctr">
            <a:normAutofit/>
          </a:bodyPr>
          <a:lstStyle/>
          <a:p>
            <a:pPr marL="0" marR="0" lvl="0">
              <a:buClrTx/>
              <a:buSzTx/>
              <a:buFontTx/>
            </a:pPr>
            <a:r>
              <a:rPr lang="en-US" dirty="0">
                <a:latin typeface="+mj-lt"/>
              </a:rPr>
              <a:t>Click to add title</a:t>
            </a:r>
            <a:endParaRPr lang="en-US" dirty="0"/>
          </a:p>
        </p:txBody>
      </p:sp>
      <p:sp>
        <p:nvSpPr>
          <p:cNvPr id="3" name="文本占位符 2"/>
          <p:cNvSpPr>
            <a:spLocks noGrp="1"/>
          </p:cNvSpPr>
          <p:nvPr>
            <p:ph type="body" idx="1"/>
            <p:custDataLst>
              <p:tags r:id="rId9"/>
            </p:custDataLst>
          </p:nvPr>
        </p:nvSpPr>
        <p:spPr>
          <a:xfrm>
            <a:off x="695960" y="1301749"/>
            <a:ext cx="10800000" cy="4873625"/>
          </a:xfrm>
          <a:prstGeom prst="rect">
            <a:avLst/>
          </a:prstGeom>
          <a:ln>
            <a:noFill/>
            <a:prstDash val="sysDash"/>
          </a:ln>
        </p:spPr>
        <p:txBody>
          <a:bodyPr vert="horz" lIns="90000" tIns="46800" rIns="90000" bIns="46800" rtlCol="0">
            <a:normAutofit/>
          </a:bodyPr>
          <a:lstStyle/>
          <a:p>
            <a:pPr marR="0" lvl="0">
              <a:buClrTx/>
              <a:buSzTx/>
            </a:pPr>
            <a:r>
              <a:rPr lang="en-US" dirty="0">
                <a:latin typeface="+mn-lt"/>
              </a:rPr>
              <a:t>Click to add text</a:t>
            </a:r>
            <a:endParaRPr lang="en-US" dirty="0"/>
          </a:p>
        </p:txBody>
      </p:sp>
      <p:sp>
        <p:nvSpPr>
          <p:cNvPr id="6" name="KSO_TEMPLATE" hidden="1"/>
          <p:cNvSpPr/>
          <p:nvPr userDrawn="1">
            <p:custDataLst>
              <p:tags r:id="rId10"/>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72" r:id="rId1"/>
  </p:sldLayoutIdLst>
  <p:txStyles>
    <p:titleStyle>
      <a:lvl1pPr algn="l" defTabSz="914400" rtl="0" eaLnBrk="1" fontAlgn="auto" latinLnBrk="0" hangingPunct="1">
        <a:lnSpc>
          <a:spcPct val="100000"/>
        </a:lnSpc>
        <a:spcBef>
          <a:spcPct val="0"/>
        </a:spcBef>
        <a:buNone/>
        <a:defRPr kumimoji="0" lang="en-US" sz="3200" b="1" i="0" u="none" strike="noStrike" kern="1200" cap="none" spc="0" normalizeH="0" baseline="0" smtClean="0">
          <a:ln>
            <a:noFill/>
            <a:prstDash val="sysDot"/>
          </a:ln>
          <a:gradFill>
            <a:gsLst>
              <a:gs pos="0">
                <a:schemeClr val="accent4"/>
              </a:gs>
              <a:gs pos="100000">
                <a:schemeClr val="accent1"/>
              </a:gs>
            </a:gsLst>
            <a:lin ang="4800000" scaled="0"/>
          </a:gradFill>
          <a:uFillTx/>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en-US" sz="1800" b="0" i="0" u="none" strike="noStrike" kern="1200" cap="none" spc="0" normalizeH="0" baseline="0" smtClean="0">
          <a:ln>
            <a:noFill/>
            <a:prstDash val="sysDot"/>
          </a:ln>
          <a:solidFill>
            <a:schemeClr val="tx1">
              <a:lumMod val="75000"/>
              <a:lumOff val="25000"/>
            </a:schemeClr>
          </a:solidFill>
          <a:uFillTx/>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kumimoji="0" lang="en-US" sz="1600" b="0" i="0" u="none" strike="noStrike" kern="1200" cap="none" spc="150" normalizeH="0" baseline="0" smtClean="0">
          <a:solidFill>
            <a:schemeClr val="tx1">
              <a:lumMod val="65000"/>
              <a:lumOff val="35000"/>
            </a:schemeClr>
          </a:solidFill>
          <a:uFillTx/>
          <a:latin typeface="+mj-ea"/>
          <a:ea typeface="+mj-ea"/>
          <a:cs typeface="Microsoft YaHei" panose="020B0503020204020204" charset="-122"/>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en-US" sz="1600" b="0" i="0" u="none" strike="noStrike" kern="1200" cap="none" spc="150" normalizeH="0" baseline="0" smtClean="0">
          <a:solidFill>
            <a:schemeClr val="tx1">
              <a:lumMod val="65000"/>
              <a:lumOff val="35000"/>
            </a:schemeClr>
          </a:solidFill>
          <a:uFillTx/>
          <a:latin typeface="+mj-ea"/>
          <a:ea typeface="+mj-ea"/>
          <a:cs typeface="Microsoft YaHei" panose="020B0503020204020204" charset="-122"/>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kumimoji="0" lang="en-US" sz="1400" b="0" i="0" u="none" strike="noStrike" kern="1200" cap="none" spc="150" normalizeH="0" baseline="0" smtClean="0">
          <a:solidFill>
            <a:schemeClr val="tx1">
              <a:lumMod val="65000"/>
              <a:lumOff val="35000"/>
            </a:schemeClr>
          </a:solidFill>
          <a:uFillTx/>
          <a:latin typeface="+mj-ea"/>
          <a:ea typeface="+mj-ea"/>
          <a:cs typeface="Microsoft YaHei" panose="020B0503020204020204" charset="-122"/>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en-US" sz="1400" b="0" i="0" u="none" strike="noStrike" kern="1200" cap="none" spc="150" normalizeH="0" baseline="0" smtClean="0">
          <a:solidFill>
            <a:schemeClr val="tx1">
              <a:lumMod val="65000"/>
              <a:lumOff val="35000"/>
            </a:schemeClr>
          </a:solidFill>
          <a:uFillTx/>
          <a:latin typeface="+mj-ea"/>
          <a:ea typeface="+mj-ea"/>
          <a:cs typeface="Microsoft YaHei" panose="020B0503020204020204"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矩形 3"/>
          <p:cNvSpPr/>
          <p:nvPr userDrawn="1">
            <p:custDataLst>
              <p:tags r:id="rId2"/>
            </p:custDataLst>
          </p:nvPr>
        </p:nvSpPr>
        <p:spPr>
          <a:xfrm>
            <a:off x="0" y="0"/>
            <a:ext cx="12211050" cy="6858000"/>
          </a:xfrm>
          <a:prstGeom prst="rect">
            <a:avLst/>
          </a:prstGeom>
          <a:gradFill>
            <a:gsLst>
              <a:gs pos="0">
                <a:schemeClr val="bg2">
                  <a:alpha val="75000"/>
                </a:schemeClr>
              </a:gs>
              <a:gs pos="100000">
                <a:schemeClr val="bg1"/>
              </a:gs>
            </a:gsLst>
            <a:lin ang="14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latin typeface="Arial" panose="020B0604020202020204" pitchFamily="34" charset="0"/>
              <a:ea typeface="Arial" panose="020B0604020202020204" pitchFamily="34" charset="0"/>
              <a:cs typeface="Arial" panose="020B0604020202020204" pitchFamily="34" charset="0"/>
            </a:endParaRPr>
          </a:p>
        </p:txBody>
      </p:sp>
      <p:sp>
        <p:nvSpPr>
          <p:cNvPr id="11" name="任意多边形 10"/>
          <p:cNvSpPr/>
          <p:nvPr>
            <p:custDataLst>
              <p:tags r:id="rId3"/>
            </p:custDataLst>
          </p:nvPr>
        </p:nvSpPr>
        <p:spPr>
          <a:xfrm>
            <a:off x="-19050" y="0"/>
            <a:ext cx="729615" cy="749300"/>
          </a:xfrm>
          <a:custGeom>
            <a:avLst/>
            <a:gdLst/>
            <a:ahLst/>
            <a:cxnLst>
              <a:cxn ang="3">
                <a:pos x="hc" y="t"/>
              </a:cxn>
              <a:cxn ang="cd2">
                <a:pos x="l" y="vc"/>
              </a:cxn>
              <a:cxn ang="cd4">
                <a:pos x="hc" y="b"/>
              </a:cxn>
              <a:cxn ang="0">
                <a:pos x="r" y="vc"/>
              </a:cxn>
            </a:cxnLst>
            <a:rect l="l" t="t" r="r" b="b"/>
            <a:pathLst>
              <a:path w="1149" h="1180">
                <a:moveTo>
                  <a:pt x="600" y="0"/>
                </a:moveTo>
                <a:lnTo>
                  <a:pt x="1144" y="0"/>
                </a:lnTo>
                <a:lnTo>
                  <a:pt x="1146" y="17"/>
                </a:lnTo>
                <a:cubicBezTo>
                  <a:pt x="1148" y="44"/>
                  <a:pt x="1149" y="72"/>
                  <a:pt x="1149" y="100"/>
                </a:cubicBezTo>
                <a:cubicBezTo>
                  <a:pt x="1149" y="696"/>
                  <a:pt x="665" y="1180"/>
                  <a:pt x="69" y="1180"/>
                </a:cubicBezTo>
                <a:cubicBezTo>
                  <a:pt x="50" y="1180"/>
                  <a:pt x="32" y="1180"/>
                  <a:pt x="13" y="1179"/>
                </a:cubicBezTo>
                <a:lnTo>
                  <a:pt x="0" y="1178"/>
                </a:lnTo>
                <a:lnTo>
                  <a:pt x="0" y="635"/>
                </a:lnTo>
                <a:lnTo>
                  <a:pt x="14" y="637"/>
                </a:lnTo>
                <a:cubicBezTo>
                  <a:pt x="32" y="639"/>
                  <a:pt x="50" y="640"/>
                  <a:pt x="69" y="640"/>
                </a:cubicBezTo>
                <a:cubicBezTo>
                  <a:pt x="367" y="640"/>
                  <a:pt x="609" y="398"/>
                  <a:pt x="609" y="100"/>
                </a:cubicBezTo>
                <a:cubicBezTo>
                  <a:pt x="609" y="72"/>
                  <a:pt x="607" y="45"/>
                  <a:pt x="603" y="18"/>
                </a:cubicBezTo>
                <a:lnTo>
                  <a:pt x="600" y="0"/>
                </a:lnTo>
                <a:close/>
              </a:path>
            </a:pathLst>
          </a:custGeom>
          <a:gradFill>
            <a:gsLst>
              <a:gs pos="50000">
                <a:schemeClr val="accent1">
                  <a:alpha val="40000"/>
                </a:schemeClr>
              </a:gs>
              <a:gs pos="100000">
                <a:schemeClr val="accent4">
                  <a:alpha val="40000"/>
                </a:schemeClr>
              </a:gs>
            </a:gsLst>
            <a:lin ang="24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lt"/>
                <a:cs typeface="+mn-lt"/>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endParaRPr>
          </a:p>
        </p:txBody>
      </p:sp>
      <p:sp>
        <p:nvSpPr>
          <p:cNvPr id="18" name="任意多边形 17"/>
          <p:cNvSpPr/>
          <p:nvPr>
            <p:custDataLst>
              <p:tags r:id="rId4"/>
            </p:custDataLst>
          </p:nvPr>
        </p:nvSpPr>
        <p:spPr>
          <a:xfrm>
            <a:off x="11005000" y="5841815"/>
            <a:ext cx="1187000" cy="1016185"/>
          </a:xfrm>
          <a:custGeom>
            <a:avLst/>
            <a:gdLst/>
            <a:ahLst/>
            <a:cxnLst>
              <a:cxn ang="3">
                <a:pos x="hc" y="t"/>
              </a:cxn>
              <a:cxn ang="cd2">
                <a:pos x="l" y="vc"/>
              </a:cxn>
              <a:cxn ang="cd4">
                <a:pos x="hc" y="b"/>
              </a:cxn>
              <a:cxn ang="0">
                <a:pos x="r" y="vc"/>
              </a:cxn>
            </a:cxnLst>
            <a:rect l="l" t="t" r="r" b="b"/>
            <a:pathLst>
              <a:path w="1869" h="1600">
                <a:moveTo>
                  <a:pt x="1089" y="0"/>
                </a:moveTo>
                <a:cubicBezTo>
                  <a:pt x="1196" y="1"/>
                  <a:pt x="1306" y="18"/>
                  <a:pt x="1414" y="53"/>
                </a:cubicBezTo>
                <a:cubicBezTo>
                  <a:pt x="1591" y="111"/>
                  <a:pt x="1743" y="210"/>
                  <a:pt x="1863" y="336"/>
                </a:cubicBezTo>
                <a:lnTo>
                  <a:pt x="1869" y="343"/>
                </a:lnTo>
                <a:lnTo>
                  <a:pt x="1869" y="1600"/>
                </a:lnTo>
                <a:lnTo>
                  <a:pt x="1226" y="1600"/>
                </a:lnTo>
                <a:lnTo>
                  <a:pt x="1229" y="1599"/>
                </a:lnTo>
                <a:cubicBezTo>
                  <a:pt x="1396" y="1552"/>
                  <a:pt x="1536" y="1424"/>
                  <a:pt x="1594" y="1247"/>
                </a:cubicBezTo>
                <a:cubicBezTo>
                  <a:pt x="1686" y="964"/>
                  <a:pt x="1531" y="659"/>
                  <a:pt x="1247" y="567"/>
                </a:cubicBezTo>
                <a:cubicBezTo>
                  <a:pt x="1194" y="549"/>
                  <a:pt x="1140" y="541"/>
                  <a:pt x="1087" y="540"/>
                </a:cubicBezTo>
                <a:cubicBezTo>
                  <a:pt x="857" y="537"/>
                  <a:pt x="642" y="683"/>
                  <a:pt x="567" y="913"/>
                </a:cubicBezTo>
                <a:cubicBezTo>
                  <a:pt x="475" y="1197"/>
                  <a:pt x="630" y="1502"/>
                  <a:pt x="913" y="1594"/>
                </a:cubicBezTo>
                <a:lnTo>
                  <a:pt x="935" y="1600"/>
                </a:lnTo>
                <a:lnTo>
                  <a:pt x="134" y="1600"/>
                </a:lnTo>
                <a:lnTo>
                  <a:pt x="130" y="1594"/>
                </a:lnTo>
                <a:cubicBezTo>
                  <a:pt x="-5" y="1343"/>
                  <a:pt x="-42" y="1039"/>
                  <a:pt x="53" y="747"/>
                </a:cubicBezTo>
                <a:cubicBezTo>
                  <a:pt x="200" y="295"/>
                  <a:pt x="617" y="6"/>
                  <a:pt x="1067" y="0"/>
                </a:cubicBezTo>
                <a:cubicBezTo>
                  <a:pt x="1074" y="0"/>
                  <a:pt x="1081" y="0"/>
                  <a:pt x="1089" y="0"/>
                </a:cubicBezTo>
                <a:close/>
              </a:path>
            </a:pathLst>
          </a:custGeom>
          <a:gradFill>
            <a:gsLst>
              <a:gs pos="50000">
                <a:schemeClr val="accent1">
                  <a:alpha val="40000"/>
                </a:schemeClr>
              </a:gs>
              <a:gs pos="100000">
                <a:schemeClr val="accent4">
                  <a:alpha val="40000"/>
                </a:schemeClr>
              </a:gs>
            </a:gsLst>
            <a:lin ang="24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lt"/>
                <a:cs typeface="+mn-lt"/>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endParaRPr>
          </a:p>
        </p:txBody>
      </p:sp>
      <p:sp>
        <p:nvSpPr>
          <p:cNvPr id="9" name="日期占位符 8"/>
          <p:cNvSpPr>
            <a:spLocks noGrp="1"/>
          </p:cNvSpPr>
          <p:nvPr>
            <p:ph type="dt" sz="half" idx="10"/>
            <p:custDataLst>
              <p:tags r:id="rId5"/>
            </p:custDataLst>
          </p:nvPr>
        </p:nvSpPr>
        <p:spPr>
          <a:xfrm>
            <a:off x="695960" y="6356350"/>
            <a:ext cx="2743200" cy="365125"/>
          </a:xfrm>
        </p:spPr>
        <p:txBody>
          <a:bodyPr/>
          <a:lstStyle>
            <a:lvl1pPr>
              <a:defRPr>
                <a:latin typeface="Arial" panose="020B0604020202020204" pitchFamily="34" charset="0"/>
                <a:ea typeface="Arial" panose="020B0604020202020204" pitchFamily="34" charset="0"/>
                <a:cs typeface="Arial" panose="020B0604020202020204" pitchFamily="34" charset="0"/>
              </a:defRPr>
            </a:lvl1pPr>
          </a:lstStyle>
          <a:p>
            <a:r>
              <a:rPr lang="en-US"/>
              <a:t>Date Area</a:t>
            </a:r>
            <a:endParaRPr lang="en-US"/>
          </a:p>
        </p:txBody>
      </p:sp>
      <p:sp>
        <p:nvSpPr>
          <p:cNvPr id="10" name="页脚占位符 9"/>
          <p:cNvSpPr>
            <a:spLocks noGrp="1"/>
          </p:cNvSpPr>
          <p:nvPr>
            <p:ph type="ftr" sz="quarter" idx="11"/>
            <p:custDataLst>
              <p:tags r:id="rId6"/>
            </p:custDataLst>
          </p:nvPr>
        </p:nvSpPr>
        <p:spPr>
          <a:xfrm>
            <a:off x="4038600" y="6356350"/>
            <a:ext cx="4114800" cy="365125"/>
          </a:xfrm>
        </p:spPr>
        <p:txBody>
          <a:bodyPr/>
          <a:lstStyle>
            <a:lvl1pPr>
              <a:defRPr>
                <a:latin typeface="Arial" panose="020B0604020202020204" pitchFamily="34" charset="0"/>
                <a:ea typeface="Arial" panose="020B0604020202020204" pitchFamily="34" charset="0"/>
                <a:cs typeface="Arial" panose="020B0604020202020204" pitchFamily="34" charset="0"/>
              </a:defRPr>
            </a:lvl1pPr>
          </a:lstStyle>
          <a:p>
            <a:endParaRPr lang="en-US" dirty="0"/>
          </a:p>
        </p:txBody>
      </p:sp>
      <p:sp>
        <p:nvSpPr>
          <p:cNvPr id="12" name="灯片编号占位符 11"/>
          <p:cNvSpPr>
            <a:spLocks noGrp="1"/>
          </p:cNvSpPr>
          <p:nvPr>
            <p:ph type="sldNum" sz="quarter" idx="12"/>
            <p:custDataLst>
              <p:tags r:id="rId7"/>
            </p:custDataLst>
          </p:nvPr>
        </p:nvSpPr>
        <p:spPr>
          <a:xfrm>
            <a:off x="8753983" y="6356350"/>
            <a:ext cx="2743200" cy="365125"/>
          </a:xfrm>
        </p:spPr>
        <p:txBody>
          <a:bodyPr/>
          <a:lstStyle>
            <a:lvl1pPr>
              <a:defRPr>
                <a:latin typeface="Arial" panose="020B0604020202020204" pitchFamily="34" charset="0"/>
                <a:ea typeface="Arial" panose="020B0604020202020204" pitchFamily="34" charset="0"/>
                <a:cs typeface="Arial" panose="020B0604020202020204" pitchFamily="34" charset="0"/>
              </a:defRPr>
            </a:lvl1pPr>
          </a:lstStyle>
          <a:p>
            <a:fld id="{49AE70B2-8BF9-45C0-BB95-33D1B9D3A854}" type="slidenum">
              <a:rPr lang="en-US" smtClean="0"/>
            </a:fld>
            <a:endParaRPr lang="en-US" dirty="0"/>
          </a:p>
        </p:txBody>
      </p:sp>
      <p:sp>
        <p:nvSpPr>
          <p:cNvPr id="2" name="标题占位符 1"/>
          <p:cNvSpPr>
            <a:spLocks noGrp="1"/>
          </p:cNvSpPr>
          <p:nvPr>
            <p:ph type="title"/>
            <p:custDataLst>
              <p:tags r:id="rId8"/>
            </p:custDataLst>
          </p:nvPr>
        </p:nvSpPr>
        <p:spPr>
          <a:xfrm>
            <a:off x="695960" y="360000"/>
            <a:ext cx="10800000" cy="720000"/>
          </a:xfrm>
          <a:prstGeom prst="rect">
            <a:avLst/>
          </a:prstGeom>
          <a:noFill/>
          <a:ln>
            <a:noFill/>
            <a:prstDash val="sysDash"/>
          </a:ln>
        </p:spPr>
        <p:txBody>
          <a:bodyPr vert="horz" wrap="square" lIns="91440" tIns="45720" rIns="91440" bIns="45720" rtlCol="0" anchor="ctr">
            <a:normAutofit/>
          </a:bodyPr>
          <a:lstStyle/>
          <a:p>
            <a:pPr marL="0" marR="0" lvl="0">
              <a:buClrTx/>
              <a:buSzTx/>
              <a:buFontTx/>
            </a:pPr>
            <a:r>
              <a:rPr lang="en-US" dirty="0">
                <a:latin typeface="+mj-lt"/>
              </a:rPr>
              <a:t>Click to add title</a:t>
            </a:r>
            <a:endParaRPr lang="en-US" dirty="0"/>
          </a:p>
        </p:txBody>
      </p:sp>
      <p:sp>
        <p:nvSpPr>
          <p:cNvPr id="3" name="文本占位符 2"/>
          <p:cNvSpPr>
            <a:spLocks noGrp="1"/>
          </p:cNvSpPr>
          <p:nvPr>
            <p:ph type="body" idx="1"/>
            <p:custDataLst>
              <p:tags r:id="rId9"/>
            </p:custDataLst>
          </p:nvPr>
        </p:nvSpPr>
        <p:spPr>
          <a:xfrm>
            <a:off x="695960" y="1301749"/>
            <a:ext cx="10800000" cy="4873625"/>
          </a:xfrm>
          <a:prstGeom prst="rect">
            <a:avLst/>
          </a:prstGeom>
          <a:ln>
            <a:noFill/>
            <a:prstDash val="sysDash"/>
          </a:ln>
        </p:spPr>
        <p:txBody>
          <a:bodyPr vert="horz" lIns="90000" tIns="46800" rIns="90000" bIns="46800" rtlCol="0">
            <a:normAutofit/>
          </a:bodyPr>
          <a:lstStyle/>
          <a:p>
            <a:pPr marR="0" lvl="0">
              <a:buClrTx/>
              <a:buSzTx/>
            </a:pPr>
            <a:r>
              <a:rPr lang="en-US" dirty="0">
                <a:latin typeface="+mn-lt"/>
              </a:rPr>
              <a:t>Click to add text</a:t>
            </a:r>
            <a:endParaRPr lang="en-US" dirty="0"/>
          </a:p>
        </p:txBody>
      </p:sp>
      <p:sp>
        <p:nvSpPr>
          <p:cNvPr id="6" name="KSO_TEMPLATE" hidden="1"/>
          <p:cNvSpPr/>
          <p:nvPr userDrawn="1">
            <p:custDataLst>
              <p:tags r:id="rId10"/>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fontAlgn="auto" latinLnBrk="0" hangingPunct="1">
        <a:lnSpc>
          <a:spcPct val="100000"/>
        </a:lnSpc>
        <a:spcBef>
          <a:spcPct val="0"/>
        </a:spcBef>
        <a:buNone/>
        <a:defRPr kumimoji="0" lang="en-US" sz="3200" b="1" i="0" u="none" strike="noStrike" kern="1200" cap="none" spc="0" normalizeH="0" baseline="0" smtClean="0">
          <a:ln>
            <a:noFill/>
            <a:prstDash val="sysDot"/>
          </a:ln>
          <a:gradFill>
            <a:gsLst>
              <a:gs pos="0">
                <a:schemeClr val="accent4"/>
              </a:gs>
              <a:gs pos="100000">
                <a:schemeClr val="accent1"/>
              </a:gs>
            </a:gsLst>
            <a:lin ang="4800000" scaled="0"/>
          </a:gradFill>
          <a:uFillTx/>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en-US" sz="1800" b="0" i="0" u="none" strike="noStrike" kern="1200" cap="none" spc="0" normalizeH="0" baseline="0" smtClean="0">
          <a:ln>
            <a:noFill/>
            <a:prstDash val="sysDot"/>
          </a:ln>
          <a:solidFill>
            <a:schemeClr val="tx1">
              <a:lumMod val="75000"/>
              <a:lumOff val="25000"/>
            </a:schemeClr>
          </a:solidFill>
          <a:uFillTx/>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kumimoji="0" lang="en-US" sz="1600" b="0" i="0" u="none" strike="noStrike" kern="1200" cap="none" spc="150" normalizeH="0" baseline="0" smtClean="0">
          <a:solidFill>
            <a:schemeClr val="tx1">
              <a:lumMod val="65000"/>
              <a:lumOff val="35000"/>
            </a:schemeClr>
          </a:solidFill>
          <a:uFillTx/>
          <a:latin typeface="+mj-ea"/>
          <a:ea typeface="+mj-ea"/>
          <a:cs typeface="Microsoft YaHei" panose="020B0503020204020204" charset="-122"/>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en-US" sz="1600" b="0" i="0" u="none" strike="noStrike" kern="1200" cap="none" spc="150" normalizeH="0" baseline="0" smtClean="0">
          <a:solidFill>
            <a:schemeClr val="tx1">
              <a:lumMod val="65000"/>
              <a:lumOff val="35000"/>
            </a:schemeClr>
          </a:solidFill>
          <a:uFillTx/>
          <a:latin typeface="+mj-ea"/>
          <a:ea typeface="+mj-ea"/>
          <a:cs typeface="Microsoft YaHei" panose="020B0503020204020204" charset="-122"/>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kumimoji="0" lang="en-US" sz="1400" b="0" i="0" u="none" strike="noStrike" kern="1200" cap="none" spc="150" normalizeH="0" baseline="0" smtClean="0">
          <a:solidFill>
            <a:schemeClr val="tx1">
              <a:lumMod val="65000"/>
              <a:lumOff val="35000"/>
            </a:schemeClr>
          </a:solidFill>
          <a:uFillTx/>
          <a:latin typeface="+mj-ea"/>
          <a:ea typeface="+mj-ea"/>
          <a:cs typeface="Microsoft YaHei" panose="020B0503020204020204" charset="-122"/>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en-US" sz="1400" b="0" i="0" u="none" strike="noStrike" kern="1200" cap="none" spc="150" normalizeH="0" baseline="0" smtClean="0">
          <a:solidFill>
            <a:schemeClr val="tx1">
              <a:lumMod val="65000"/>
              <a:lumOff val="35000"/>
            </a:schemeClr>
          </a:solidFill>
          <a:uFillTx/>
          <a:latin typeface="+mj-ea"/>
          <a:ea typeface="+mj-ea"/>
          <a:cs typeface="Microsoft YaHei" panose="020B0503020204020204"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矩形 3"/>
          <p:cNvSpPr/>
          <p:nvPr userDrawn="1">
            <p:custDataLst>
              <p:tags r:id="rId2"/>
            </p:custDataLst>
          </p:nvPr>
        </p:nvSpPr>
        <p:spPr>
          <a:xfrm>
            <a:off x="0" y="0"/>
            <a:ext cx="12211050" cy="6858000"/>
          </a:xfrm>
          <a:prstGeom prst="rect">
            <a:avLst/>
          </a:prstGeom>
          <a:gradFill>
            <a:gsLst>
              <a:gs pos="0">
                <a:schemeClr val="bg2">
                  <a:alpha val="75000"/>
                </a:schemeClr>
              </a:gs>
              <a:gs pos="100000">
                <a:schemeClr val="bg1"/>
              </a:gs>
            </a:gsLst>
            <a:lin ang="14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latin typeface="Arial" panose="020B0604020202020204" pitchFamily="34" charset="0"/>
              <a:ea typeface="Arial" panose="020B0604020202020204" pitchFamily="34" charset="0"/>
              <a:cs typeface="Arial" panose="020B0604020202020204" pitchFamily="34" charset="0"/>
            </a:endParaRPr>
          </a:p>
        </p:txBody>
      </p:sp>
      <p:sp>
        <p:nvSpPr>
          <p:cNvPr id="11" name="任意多边形 10"/>
          <p:cNvSpPr/>
          <p:nvPr>
            <p:custDataLst>
              <p:tags r:id="rId3"/>
            </p:custDataLst>
          </p:nvPr>
        </p:nvSpPr>
        <p:spPr>
          <a:xfrm>
            <a:off x="-19050" y="0"/>
            <a:ext cx="729615" cy="749300"/>
          </a:xfrm>
          <a:custGeom>
            <a:avLst/>
            <a:gdLst/>
            <a:ahLst/>
            <a:cxnLst>
              <a:cxn ang="3">
                <a:pos x="hc" y="t"/>
              </a:cxn>
              <a:cxn ang="cd2">
                <a:pos x="l" y="vc"/>
              </a:cxn>
              <a:cxn ang="cd4">
                <a:pos x="hc" y="b"/>
              </a:cxn>
              <a:cxn ang="0">
                <a:pos x="r" y="vc"/>
              </a:cxn>
            </a:cxnLst>
            <a:rect l="l" t="t" r="r" b="b"/>
            <a:pathLst>
              <a:path w="1149" h="1180">
                <a:moveTo>
                  <a:pt x="600" y="0"/>
                </a:moveTo>
                <a:lnTo>
                  <a:pt x="1144" y="0"/>
                </a:lnTo>
                <a:lnTo>
                  <a:pt x="1146" y="17"/>
                </a:lnTo>
                <a:cubicBezTo>
                  <a:pt x="1148" y="44"/>
                  <a:pt x="1149" y="72"/>
                  <a:pt x="1149" y="100"/>
                </a:cubicBezTo>
                <a:cubicBezTo>
                  <a:pt x="1149" y="696"/>
                  <a:pt x="665" y="1180"/>
                  <a:pt x="69" y="1180"/>
                </a:cubicBezTo>
                <a:cubicBezTo>
                  <a:pt x="50" y="1180"/>
                  <a:pt x="32" y="1180"/>
                  <a:pt x="13" y="1179"/>
                </a:cubicBezTo>
                <a:lnTo>
                  <a:pt x="0" y="1178"/>
                </a:lnTo>
                <a:lnTo>
                  <a:pt x="0" y="635"/>
                </a:lnTo>
                <a:lnTo>
                  <a:pt x="14" y="637"/>
                </a:lnTo>
                <a:cubicBezTo>
                  <a:pt x="32" y="639"/>
                  <a:pt x="50" y="640"/>
                  <a:pt x="69" y="640"/>
                </a:cubicBezTo>
                <a:cubicBezTo>
                  <a:pt x="367" y="640"/>
                  <a:pt x="609" y="398"/>
                  <a:pt x="609" y="100"/>
                </a:cubicBezTo>
                <a:cubicBezTo>
                  <a:pt x="609" y="72"/>
                  <a:pt x="607" y="45"/>
                  <a:pt x="603" y="18"/>
                </a:cubicBezTo>
                <a:lnTo>
                  <a:pt x="600" y="0"/>
                </a:lnTo>
                <a:close/>
              </a:path>
            </a:pathLst>
          </a:custGeom>
          <a:gradFill>
            <a:gsLst>
              <a:gs pos="50000">
                <a:schemeClr val="accent1">
                  <a:alpha val="40000"/>
                </a:schemeClr>
              </a:gs>
              <a:gs pos="100000">
                <a:schemeClr val="accent4">
                  <a:alpha val="40000"/>
                </a:schemeClr>
              </a:gs>
            </a:gsLst>
            <a:lin ang="24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lt"/>
                <a:cs typeface="+mn-lt"/>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endParaRPr>
          </a:p>
        </p:txBody>
      </p:sp>
      <p:sp>
        <p:nvSpPr>
          <p:cNvPr id="18" name="任意多边形 17"/>
          <p:cNvSpPr/>
          <p:nvPr>
            <p:custDataLst>
              <p:tags r:id="rId4"/>
            </p:custDataLst>
          </p:nvPr>
        </p:nvSpPr>
        <p:spPr>
          <a:xfrm>
            <a:off x="11005000" y="5841815"/>
            <a:ext cx="1187000" cy="1016185"/>
          </a:xfrm>
          <a:custGeom>
            <a:avLst/>
            <a:gdLst/>
            <a:ahLst/>
            <a:cxnLst>
              <a:cxn ang="3">
                <a:pos x="hc" y="t"/>
              </a:cxn>
              <a:cxn ang="cd2">
                <a:pos x="l" y="vc"/>
              </a:cxn>
              <a:cxn ang="cd4">
                <a:pos x="hc" y="b"/>
              </a:cxn>
              <a:cxn ang="0">
                <a:pos x="r" y="vc"/>
              </a:cxn>
            </a:cxnLst>
            <a:rect l="l" t="t" r="r" b="b"/>
            <a:pathLst>
              <a:path w="1869" h="1600">
                <a:moveTo>
                  <a:pt x="1089" y="0"/>
                </a:moveTo>
                <a:cubicBezTo>
                  <a:pt x="1196" y="1"/>
                  <a:pt x="1306" y="18"/>
                  <a:pt x="1414" y="53"/>
                </a:cubicBezTo>
                <a:cubicBezTo>
                  <a:pt x="1591" y="111"/>
                  <a:pt x="1743" y="210"/>
                  <a:pt x="1863" y="336"/>
                </a:cubicBezTo>
                <a:lnTo>
                  <a:pt x="1869" y="343"/>
                </a:lnTo>
                <a:lnTo>
                  <a:pt x="1869" y="1600"/>
                </a:lnTo>
                <a:lnTo>
                  <a:pt x="1226" y="1600"/>
                </a:lnTo>
                <a:lnTo>
                  <a:pt x="1229" y="1599"/>
                </a:lnTo>
                <a:cubicBezTo>
                  <a:pt x="1396" y="1552"/>
                  <a:pt x="1536" y="1424"/>
                  <a:pt x="1594" y="1247"/>
                </a:cubicBezTo>
                <a:cubicBezTo>
                  <a:pt x="1686" y="964"/>
                  <a:pt x="1531" y="659"/>
                  <a:pt x="1247" y="567"/>
                </a:cubicBezTo>
                <a:cubicBezTo>
                  <a:pt x="1194" y="549"/>
                  <a:pt x="1140" y="541"/>
                  <a:pt x="1087" y="540"/>
                </a:cubicBezTo>
                <a:cubicBezTo>
                  <a:pt x="857" y="537"/>
                  <a:pt x="642" y="683"/>
                  <a:pt x="567" y="913"/>
                </a:cubicBezTo>
                <a:cubicBezTo>
                  <a:pt x="475" y="1197"/>
                  <a:pt x="630" y="1502"/>
                  <a:pt x="913" y="1594"/>
                </a:cubicBezTo>
                <a:lnTo>
                  <a:pt x="935" y="1600"/>
                </a:lnTo>
                <a:lnTo>
                  <a:pt x="134" y="1600"/>
                </a:lnTo>
                <a:lnTo>
                  <a:pt x="130" y="1594"/>
                </a:lnTo>
                <a:cubicBezTo>
                  <a:pt x="-5" y="1343"/>
                  <a:pt x="-42" y="1039"/>
                  <a:pt x="53" y="747"/>
                </a:cubicBezTo>
                <a:cubicBezTo>
                  <a:pt x="200" y="295"/>
                  <a:pt x="617" y="6"/>
                  <a:pt x="1067" y="0"/>
                </a:cubicBezTo>
                <a:cubicBezTo>
                  <a:pt x="1074" y="0"/>
                  <a:pt x="1081" y="0"/>
                  <a:pt x="1089" y="0"/>
                </a:cubicBezTo>
                <a:close/>
              </a:path>
            </a:pathLst>
          </a:custGeom>
          <a:gradFill>
            <a:gsLst>
              <a:gs pos="50000">
                <a:schemeClr val="accent1">
                  <a:alpha val="40000"/>
                </a:schemeClr>
              </a:gs>
              <a:gs pos="100000">
                <a:schemeClr val="accent4">
                  <a:alpha val="40000"/>
                </a:schemeClr>
              </a:gs>
            </a:gsLst>
            <a:lin ang="24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lt"/>
                <a:cs typeface="+mn-lt"/>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endParaRPr>
          </a:p>
        </p:txBody>
      </p:sp>
      <p:sp>
        <p:nvSpPr>
          <p:cNvPr id="9" name="日期占位符 8"/>
          <p:cNvSpPr>
            <a:spLocks noGrp="1"/>
          </p:cNvSpPr>
          <p:nvPr>
            <p:ph type="dt" sz="half" idx="10"/>
            <p:custDataLst>
              <p:tags r:id="rId5"/>
            </p:custDataLst>
          </p:nvPr>
        </p:nvSpPr>
        <p:spPr>
          <a:xfrm>
            <a:off x="695960" y="6356350"/>
            <a:ext cx="2743200" cy="365125"/>
          </a:xfrm>
        </p:spPr>
        <p:txBody>
          <a:bodyPr/>
          <a:lstStyle>
            <a:lvl1pPr>
              <a:defRPr>
                <a:latin typeface="Arial" panose="020B0604020202020204" pitchFamily="34" charset="0"/>
                <a:ea typeface="Arial" panose="020B0604020202020204" pitchFamily="34" charset="0"/>
                <a:cs typeface="Arial" panose="020B0604020202020204" pitchFamily="34" charset="0"/>
              </a:defRPr>
            </a:lvl1pPr>
          </a:lstStyle>
          <a:p>
            <a:r>
              <a:rPr lang="en-US"/>
              <a:t>Date Area</a:t>
            </a:r>
            <a:endParaRPr lang="en-US"/>
          </a:p>
        </p:txBody>
      </p:sp>
      <p:sp>
        <p:nvSpPr>
          <p:cNvPr id="10" name="页脚占位符 9"/>
          <p:cNvSpPr>
            <a:spLocks noGrp="1"/>
          </p:cNvSpPr>
          <p:nvPr>
            <p:ph type="ftr" sz="quarter" idx="11"/>
            <p:custDataLst>
              <p:tags r:id="rId6"/>
            </p:custDataLst>
          </p:nvPr>
        </p:nvSpPr>
        <p:spPr>
          <a:xfrm>
            <a:off x="4038600" y="6356350"/>
            <a:ext cx="4114800" cy="365125"/>
          </a:xfrm>
        </p:spPr>
        <p:txBody>
          <a:bodyPr/>
          <a:lstStyle>
            <a:lvl1pPr>
              <a:defRPr>
                <a:latin typeface="Arial" panose="020B0604020202020204" pitchFamily="34" charset="0"/>
                <a:ea typeface="Arial" panose="020B0604020202020204" pitchFamily="34" charset="0"/>
                <a:cs typeface="Arial" panose="020B0604020202020204" pitchFamily="34" charset="0"/>
              </a:defRPr>
            </a:lvl1pPr>
          </a:lstStyle>
          <a:p>
            <a:endParaRPr lang="en-US" dirty="0"/>
          </a:p>
        </p:txBody>
      </p:sp>
      <p:sp>
        <p:nvSpPr>
          <p:cNvPr id="12" name="灯片编号占位符 11"/>
          <p:cNvSpPr>
            <a:spLocks noGrp="1"/>
          </p:cNvSpPr>
          <p:nvPr>
            <p:ph type="sldNum" sz="quarter" idx="12"/>
            <p:custDataLst>
              <p:tags r:id="rId7"/>
            </p:custDataLst>
          </p:nvPr>
        </p:nvSpPr>
        <p:spPr>
          <a:xfrm>
            <a:off x="8753983" y="6356350"/>
            <a:ext cx="2743200" cy="365125"/>
          </a:xfrm>
        </p:spPr>
        <p:txBody>
          <a:bodyPr/>
          <a:lstStyle>
            <a:lvl1pPr>
              <a:defRPr>
                <a:latin typeface="Arial" panose="020B0604020202020204" pitchFamily="34" charset="0"/>
                <a:ea typeface="Arial" panose="020B0604020202020204" pitchFamily="34" charset="0"/>
                <a:cs typeface="Arial" panose="020B0604020202020204" pitchFamily="34" charset="0"/>
              </a:defRPr>
            </a:lvl1pPr>
          </a:lstStyle>
          <a:p>
            <a:fld id="{49AE70B2-8BF9-45C0-BB95-33D1B9D3A854}" type="slidenum">
              <a:rPr lang="en-US" smtClean="0"/>
            </a:fld>
            <a:endParaRPr lang="en-US" dirty="0"/>
          </a:p>
        </p:txBody>
      </p:sp>
      <p:sp>
        <p:nvSpPr>
          <p:cNvPr id="2" name="标题占位符 1"/>
          <p:cNvSpPr>
            <a:spLocks noGrp="1"/>
          </p:cNvSpPr>
          <p:nvPr>
            <p:ph type="title"/>
            <p:custDataLst>
              <p:tags r:id="rId8"/>
            </p:custDataLst>
          </p:nvPr>
        </p:nvSpPr>
        <p:spPr>
          <a:xfrm>
            <a:off x="695960" y="360000"/>
            <a:ext cx="10800000" cy="720000"/>
          </a:xfrm>
          <a:prstGeom prst="rect">
            <a:avLst/>
          </a:prstGeom>
          <a:noFill/>
          <a:ln>
            <a:noFill/>
            <a:prstDash val="sysDash"/>
          </a:ln>
        </p:spPr>
        <p:txBody>
          <a:bodyPr vert="horz" wrap="square" lIns="91440" tIns="45720" rIns="91440" bIns="45720" rtlCol="0" anchor="ctr">
            <a:normAutofit/>
          </a:bodyPr>
          <a:lstStyle/>
          <a:p>
            <a:pPr marL="0" marR="0" lvl="0">
              <a:buClrTx/>
              <a:buSzTx/>
              <a:buFontTx/>
            </a:pPr>
            <a:r>
              <a:rPr lang="en-US" dirty="0">
                <a:latin typeface="+mj-lt"/>
              </a:rPr>
              <a:t>Click to add title</a:t>
            </a:r>
            <a:endParaRPr lang="en-US" dirty="0"/>
          </a:p>
        </p:txBody>
      </p:sp>
      <p:sp>
        <p:nvSpPr>
          <p:cNvPr id="3" name="文本占位符 2"/>
          <p:cNvSpPr>
            <a:spLocks noGrp="1"/>
          </p:cNvSpPr>
          <p:nvPr>
            <p:ph type="body" idx="1"/>
            <p:custDataLst>
              <p:tags r:id="rId9"/>
            </p:custDataLst>
          </p:nvPr>
        </p:nvSpPr>
        <p:spPr>
          <a:xfrm>
            <a:off x="695960" y="1301749"/>
            <a:ext cx="10800000" cy="4873625"/>
          </a:xfrm>
          <a:prstGeom prst="rect">
            <a:avLst/>
          </a:prstGeom>
          <a:ln>
            <a:noFill/>
            <a:prstDash val="sysDash"/>
          </a:ln>
        </p:spPr>
        <p:txBody>
          <a:bodyPr vert="horz" lIns="90000" tIns="46800" rIns="90000" bIns="46800" rtlCol="0">
            <a:normAutofit/>
          </a:bodyPr>
          <a:lstStyle/>
          <a:p>
            <a:pPr marR="0" lvl="0">
              <a:buClrTx/>
              <a:buSzTx/>
            </a:pPr>
            <a:r>
              <a:rPr lang="en-US" dirty="0">
                <a:latin typeface="+mn-lt"/>
              </a:rPr>
              <a:t>Click to add text</a:t>
            </a:r>
            <a:endParaRPr lang="en-US" dirty="0"/>
          </a:p>
        </p:txBody>
      </p:sp>
      <p:sp>
        <p:nvSpPr>
          <p:cNvPr id="6" name="KSO_TEMPLATE" hidden="1"/>
          <p:cNvSpPr/>
          <p:nvPr userDrawn="1">
            <p:custDataLst>
              <p:tags r:id="rId10"/>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76" r:id="rId1"/>
  </p:sldLayoutIdLst>
  <p:txStyles>
    <p:titleStyle>
      <a:lvl1pPr algn="l" defTabSz="914400" rtl="0" eaLnBrk="1" fontAlgn="auto" latinLnBrk="0" hangingPunct="1">
        <a:lnSpc>
          <a:spcPct val="100000"/>
        </a:lnSpc>
        <a:spcBef>
          <a:spcPct val="0"/>
        </a:spcBef>
        <a:buNone/>
        <a:defRPr kumimoji="0" lang="en-US" sz="3200" b="1" i="0" u="none" strike="noStrike" kern="1200" cap="none" spc="0" normalizeH="0" baseline="0" smtClean="0">
          <a:ln>
            <a:noFill/>
            <a:prstDash val="sysDot"/>
          </a:ln>
          <a:gradFill>
            <a:gsLst>
              <a:gs pos="0">
                <a:schemeClr val="accent4"/>
              </a:gs>
              <a:gs pos="100000">
                <a:schemeClr val="accent1"/>
              </a:gs>
            </a:gsLst>
            <a:lin ang="4800000" scaled="0"/>
          </a:gradFill>
          <a:uFillTx/>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en-US" sz="1800" b="0" i="0" u="none" strike="noStrike" kern="1200" cap="none" spc="0" normalizeH="0" baseline="0" smtClean="0">
          <a:ln>
            <a:noFill/>
            <a:prstDash val="sysDot"/>
          </a:ln>
          <a:solidFill>
            <a:schemeClr val="tx1">
              <a:lumMod val="75000"/>
              <a:lumOff val="25000"/>
            </a:schemeClr>
          </a:solidFill>
          <a:uFillTx/>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kumimoji="0" lang="en-US" sz="1600" b="0" i="0" u="none" strike="noStrike" kern="1200" cap="none" spc="150" normalizeH="0" baseline="0" smtClean="0">
          <a:solidFill>
            <a:schemeClr val="tx1">
              <a:lumMod val="65000"/>
              <a:lumOff val="35000"/>
            </a:schemeClr>
          </a:solidFill>
          <a:uFillTx/>
          <a:latin typeface="+mj-ea"/>
          <a:ea typeface="+mj-ea"/>
          <a:cs typeface="Microsoft YaHei" panose="020B0503020204020204" charset="-122"/>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en-US" sz="1600" b="0" i="0" u="none" strike="noStrike" kern="1200" cap="none" spc="150" normalizeH="0" baseline="0" smtClean="0">
          <a:solidFill>
            <a:schemeClr val="tx1">
              <a:lumMod val="65000"/>
              <a:lumOff val="35000"/>
            </a:schemeClr>
          </a:solidFill>
          <a:uFillTx/>
          <a:latin typeface="+mj-ea"/>
          <a:ea typeface="+mj-ea"/>
          <a:cs typeface="Microsoft YaHei" panose="020B0503020204020204" charset="-122"/>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kumimoji="0" lang="en-US" sz="1400" b="0" i="0" u="none" strike="noStrike" kern="1200" cap="none" spc="150" normalizeH="0" baseline="0" smtClean="0">
          <a:solidFill>
            <a:schemeClr val="tx1">
              <a:lumMod val="65000"/>
              <a:lumOff val="35000"/>
            </a:schemeClr>
          </a:solidFill>
          <a:uFillTx/>
          <a:latin typeface="+mj-ea"/>
          <a:ea typeface="+mj-ea"/>
          <a:cs typeface="Microsoft YaHei" panose="020B0503020204020204" charset="-122"/>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en-US" sz="1400" b="0" i="0" u="none" strike="noStrike" kern="1200" cap="none" spc="150" normalizeH="0" baseline="0" smtClean="0">
          <a:solidFill>
            <a:schemeClr val="tx1">
              <a:lumMod val="65000"/>
              <a:lumOff val="35000"/>
            </a:schemeClr>
          </a:solidFill>
          <a:uFillTx/>
          <a:latin typeface="+mj-ea"/>
          <a:ea typeface="+mj-ea"/>
          <a:cs typeface="Microsoft YaHei" panose="020B0503020204020204"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1.xml"/><Relationship Id="rId4" Type="http://schemas.openxmlformats.org/officeDocument/2006/relationships/tags" Target="../tags/tag155.xml"/><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24.xml"/><Relationship Id="rId4" Type="http://schemas.openxmlformats.org/officeDocument/2006/relationships/tags" Target="../tags/tag210.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ags" Target="../tags/tag209.xml"/></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22.xml"/><Relationship Id="rId4" Type="http://schemas.openxmlformats.org/officeDocument/2006/relationships/tags" Target="../tags/tag212.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211.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2.xml"/><Relationship Id="rId3" Type="http://schemas.openxmlformats.org/officeDocument/2006/relationships/tags" Target="../tags/tag213.xml"/><Relationship Id="rId2" Type="http://schemas.openxmlformats.org/officeDocument/2006/relationships/image" Target="../media/image9.png"/><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2.xml"/><Relationship Id="rId3" Type="http://schemas.openxmlformats.org/officeDocument/2006/relationships/tags" Target="../tags/tag214.xml"/><Relationship Id="rId2" Type="http://schemas.openxmlformats.org/officeDocument/2006/relationships/image" Target="../media/image11.png"/><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2.xml"/><Relationship Id="rId3" Type="http://schemas.openxmlformats.org/officeDocument/2006/relationships/tags" Target="../tags/tag215.xml"/><Relationship Id="rId2" Type="http://schemas.openxmlformats.org/officeDocument/2006/relationships/image" Target="../media/image13.png"/><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2.xml"/><Relationship Id="rId3" Type="http://schemas.openxmlformats.org/officeDocument/2006/relationships/tags" Target="../tags/tag216.xml"/><Relationship Id="rId2" Type="http://schemas.openxmlformats.org/officeDocument/2006/relationships/image" Target="../media/image15.png"/><Relationship Id="rId1" Type="http://schemas.openxmlformats.org/officeDocument/2006/relationships/image" Target="../media/image14.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2.xml"/><Relationship Id="rId3" Type="http://schemas.openxmlformats.org/officeDocument/2006/relationships/tags" Target="../tags/tag217.xml"/><Relationship Id="rId2" Type="http://schemas.openxmlformats.org/officeDocument/2006/relationships/image" Target="../media/image17.png"/><Relationship Id="rId1"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218.xml"/><Relationship Id="rId1" Type="http://schemas.openxmlformats.org/officeDocument/2006/relationships/image" Target="../media/image18.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2.xml"/><Relationship Id="rId3" Type="http://schemas.openxmlformats.org/officeDocument/2006/relationships/tags" Target="../tags/tag219.xml"/><Relationship Id="rId2" Type="http://schemas.openxmlformats.org/officeDocument/2006/relationships/image" Target="../media/image20.png"/><Relationship Id="rId1"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220.xml"/><Relationship Id="rId1" Type="http://schemas.openxmlformats.org/officeDocument/2006/relationships/image" Target="../media/image21.png"/></Relationships>
</file>

<file path=ppt/slides/_rels/slide2.xml.rels><?xml version="1.0" encoding="UTF-8" standalone="yes"?>
<Relationships xmlns="http://schemas.openxmlformats.org/package/2006/relationships"><Relationship Id="rId9" Type="http://schemas.openxmlformats.org/officeDocument/2006/relationships/tags" Target="../tags/tag164.xml"/><Relationship Id="rId8" Type="http://schemas.openxmlformats.org/officeDocument/2006/relationships/tags" Target="../tags/tag163.xml"/><Relationship Id="rId7" Type="http://schemas.openxmlformats.org/officeDocument/2006/relationships/tags" Target="../tags/tag162.xml"/><Relationship Id="rId6" Type="http://schemas.openxmlformats.org/officeDocument/2006/relationships/tags" Target="../tags/tag161.xml"/><Relationship Id="rId5" Type="http://schemas.openxmlformats.org/officeDocument/2006/relationships/tags" Target="../tags/tag160.xml"/><Relationship Id="rId4" Type="http://schemas.openxmlformats.org/officeDocument/2006/relationships/tags" Target="../tags/tag159.xml"/><Relationship Id="rId3" Type="http://schemas.openxmlformats.org/officeDocument/2006/relationships/tags" Target="../tags/tag158.xml"/><Relationship Id="rId2" Type="http://schemas.openxmlformats.org/officeDocument/2006/relationships/tags" Target="../tags/tag157.xml"/><Relationship Id="rId14" Type="http://schemas.openxmlformats.org/officeDocument/2006/relationships/notesSlide" Target="../notesSlides/notesSlide2.xml"/><Relationship Id="rId13" Type="http://schemas.openxmlformats.org/officeDocument/2006/relationships/slideLayout" Target="../slideLayouts/slideLayout13.xml"/><Relationship Id="rId12" Type="http://schemas.openxmlformats.org/officeDocument/2006/relationships/tags" Target="../tags/tag167.xml"/><Relationship Id="rId11" Type="http://schemas.openxmlformats.org/officeDocument/2006/relationships/tags" Target="../tags/tag166.xml"/><Relationship Id="rId10" Type="http://schemas.openxmlformats.org/officeDocument/2006/relationships/tags" Target="../tags/tag165.xml"/><Relationship Id="rId1" Type="http://schemas.openxmlformats.org/officeDocument/2006/relationships/tags" Target="../tags/tag156.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tags" Target="../tags/tag223.xml"/><Relationship Id="rId2" Type="http://schemas.openxmlformats.org/officeDocument/2006/relationships/tags" Target="../tags/tag222.xml"/><Relationship Id="rId1" Type="http://schemas.openxmlformats.org/officeDocument/2006/relationships/tags" Target="../tags/tag221.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24.xml"/><Relationship Id="rId1"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25.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226.xml"/><Relationship Id="rId2" Type="http://schemas.openxmlformats.org/officeDocument/2006/relationships/image" Target="../media/image24.png"/><Relationship Id="rId1"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2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28.xml"/><Relationship Id="rId1" Type="http://schemas.openxmlformats.org/officeDocument/2006/relationships/image" Target="../media/image25.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229.xml"/><Relationship Id="rId2" Type="http://schemas.openxmlformats.org/officeDocument/2006/relationships/image" Target="../media/image27.png"/><Relationship Id="rId1" Type="http://schemas.openxmlformats.org/officeDocument/2006/relationships/image" Target="../media/image26.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230.xml"/><Relationship Id="rId2" Type="http://schemas.openxmlformats.org/officeDocument/2006/relationships/image" Target="../media/image29.png"/><Relationship Id="rId1" Type="http://schemas.openxmlformats.org/officeDocument/2006/relationships/image" Target="../media/image28.pn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231.xml"/><Relationship Id="rId2" Type="http://schemas.openxmlformats.org/officeDocument/2006/relationships/image" Target="../media/image31.png"/><Relationship Id="rId1" Type="http://schemas.openxmlformats.org/officeDocument/2006/relationships/image" Target="../media/image30.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32.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33.xml"/></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234.xml"/><Relationship Id="rId2" Type="http://schemas.openxmlformats.org/officeDocument/2006/relationships/image" Target="../media/image33.png"/><Relationship Id="rId1" Type="http://schemas.openxmlformats.org/officeDocument/2006/relationships/image" Target="../media/image32.png"/></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235.xml"/><Relationship Id="rId2" Type="http://schemas.openxmlformats.org/officeDocument/2006/relationships/image" Target="../media/image35.png"/><Relationship Id="rId1" Type="http://schemas.openxmlformats.org/officeDocument/2006/relationships/image" Target="../media/image34.pn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236.xml"/><Relationship Id="rId2" Type="http://schemas.openxmlformats.org/officeDocument/2006/relationships/image" Target="../media/image37.png"/><Relationship Id="rId1" Type="http://schemas.openxmlformats.org/officeDocument/2006/relationships/image" Target="../media/image36.png"/></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237.xml"/><Relationship Id="rId2" Type="http://schemas.openxmlformats.org/officeDocument/2006/relationships/image" Target="../media/image38.png"/><Relationship Id="rId1" Type="http://schemas.openxmlformats.org/officeDocument/2006/relationships/image" Target="../media/image21.png"/></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238.xml"/><Relationship Id="rId2" Type="http://schemas.openxmlformats.org/officeDocument/2006/relationships/image" Target="../media/image40.png"/><Relationship Id="rId1"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39.xml"/><Relationship Id="rId1" Type="http://schemas.openxmlformats.org/officeDocument/2006/relationships/image" Target="../media/image41.png"/></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240.xml"/><Relationship Id="rId2" Type="http://schemas.openxmlformats.org/officeDocument/2006/relationships/image" Target="../media/image43.png"/><Relationship Id="rId1" Type="http://schemas.openxmlformats.org/officeDocument/2006/relationships/image" Target="../media/image42.png"/></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241.xml"/><Relationship Id="rId2" Type="http://schemas.openxmlformats.org/officeDocument/2006/relationships/image" Target="../media/image45.png"/><Relationship Id="rId1" Type="http://schemas.openxmlformats.org/officeDocument/2006/relationships/image" Target="../media/image44.png"/></Relationships>
</file>

<file path=ppt/slides/_rels/slide39.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242.xml"/><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image" Target="../media/image46.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2.xml"/><Relationship Id="rId2" Type="http://schemas.openxmlformats.org/officeDocument/2006/relationships/tags" Target="../tags/tag172.xml"/><Relationship Id="rId1" Type="http://schemas.openxmlformats.org/officeDocument/2006/relationships/tags" Target="../tags/tag171.xml"/></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243.xml"/><Relationship Id="rId2" Type="http://schemas.openxmlformats.org/officeDocument/2006/relationships/image" Target="../media/image50.png"/><Relationship Id="rId1" Type="http://schemas.openxmlformats.org/officeDocument/2006/relationships/image" Target="../media/image49.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44.xml"/><Relationship Id="rId1" Type="http://schemas.openxmlformats.org/officeDocument/2006/relationships/image" Target="../media/image51.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45.xml"/><Relationship Id="rId1" Type="http://schemas.openxmlformats.org/officeDocument/2006/relationships/image" Target="../media/image52.png"/></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tags" Target="../tags/tag248.xml"/><Relationship Id="rId2" Type="http://schemas.openxmlformats.org/officeDocument/2006/relationships/tags" Target="../tags/tag247.xml"/><Relationship Id="rId1" Type="http://schemas.openxmlformats.org/officeDocument/2006/relationships/tags" Target="../tags/tag246.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49.xml"/><Relationship Id="rId1" Type="http://schemas.openxmlformats.org/officeDocument/2006/relationships/image" Target="../media/image53.png"/></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21.xml"/><Relationship Id="rId3" Type="http://schemas.openxmlformats.org/officeDocument/2006/relationships/tags" Target="../tags/tag252.xml"/><Relationship Id="rId2" Type="http://schemas.openxmlformats.org/officeDocument/2006/relationships/tags" Target="../tags/tag251.xml"/><Relationship Id="rId1" Type="http://schemas.openxmlformats.org/officeDocument/2006/relationships/tags" Target="../tags/tag250.xml"/></Relationships>
</file>

<file path=ppt/slides/_rels/slide5.xml.rels><?xml version="1.0" encoding="UTF-8" standalone="yes"?>
<Relationships xmlns="http://schemas.openxmlformats.org/package/2006/relationships"><Relationship Id="rId9" Type="http://schemas.openxmlformats.org/officeDocument/2006/relationships/tags" Target="../tags/tag181.xml"/><Relationship Id="rId8" Type="http://schemas.openxmlformats.org/officeDocument/2006/relationships/tags" Target="../tags/tag180.xml"/><Relationship Id="rId7" Type="http://schemas.openxmlformats.org/officeDocument/2006/relationships/tags" Target="../tags/tag179.xml"/><Relationship Id="rId6" Type="http://schemas.openxmlformats.org/officeDocument/2006/relationships/tags" Target="../tags/tag178.xml"/><Relationship Id="rId5" Type="http://schemas.openxmlformats.org/officeDocument/2006/relationships/tags" Target="../tags/tag177.xml"/><Relationship Id="rId4" Type="http://schemas.openxmlformats.org/officeDocument/2006/relationships/tags" Target="../tags/tag176.xml"/><Relationship Id="rId3" Type="http://schemas.openxmlformats.org/officeDocument/2006/relationships/tags" Target="../tags/tag175.xml"/><Relationship Id="rId2" Type="http://schemas.openxmlformats.org/officeDocument/2006/relationships/tags" Target="../tags/tag174.xml"/><Relationship Id="rId14" Type="http://schemas.openxmlformats.org/officeDocument/2006/relationships/notesSlide" Target="../notesSlides/notesSlide4.xml"/><Relationship Id="rId13" Type="http://schemas.openxmlformats.org/officeDocument/2006/relationships/slideLayout" Target="../slideLayouts/slideLayout23.xml"/><Relationship Id="rId12" Type="http://schemas.openxmlformats.org/officeDocument/2006/relationships/tags" Target="../tags/tag184.xml"/><Relationship Id="rId11" Type="http://schemas.openxmlformats.org/officeDocument/2006/relationships/tags" Target="../tags/tag183.xml"/><Relationship Id="rId10" Type="http://schemas.openxmlformats.org/officeDocument/2006/relationships/tags" Target="../tags/tag182.xml"/><Relationship Id="rId1" Type="http://schemas.openxmlformats.org/officeDocument/2006/relationships/tags" Target="../tags/tag173.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23.xml"/><Relationship Id="rId6" Type="http://schemas.openxmlformats.org/officeDocument/2006/relationships/tags" Target="../tags/tag190.xml"/><Relationship Id="rId5" Type="http://schemas.openxmlformats.org/officeDocument/2006/relationships/tags" Target="../tags/tag189.xml"/><Relationship Id="rId4" Type="http://schemas.openxmlformats.org/officeDocument/2006/relationships/tags" Target="../tags/tag188.xml"/><Relationship Id="rId3" Type="http://schemas.openxmlformats.org/officeDocument/2006/relationships/tags" Target="../tags/tag187.xml"/><Relationship Id="rId2" Type="http://schemas.openxmlformats.org/officeDocument/2006/relationships/tags" Target="../tags/tag186.xml"/><Relationship Id="rId1" Type="http://schemas.openxmlformats.org/officeDocument/2006/relationships/tags" Target="../tags/tag185.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tags" Target="../tags/tag193.xml"/><Relationship Id="rId2" Type="http://schemas.openxmlformats.org/officeDocument/2006/relationships/tags" Target="../tags/tag192.xml"/><Relationship Id="rId1" Type="http://schemas.openxmlformats.org/officeDocument/2006/relationships/tags" Target="../tags/tag191.xml"/></Relationships>
</file>

<file path=ppt/slides/_rels/slide8.xml.rels><?xml version="1.0" encoding="UTF-8" standalone="yes"?>
<Relationships xmlns="http://schemas.openxmlformats.org/package/2006/relationships"><Relationship Id="rId9" Type="http://schemas.openxmlformats.org/officeDocument/2006/relationships/tags" Target="../tags/tag202.xml"/><Relationship Id="rId8" Type="http://schemas.openxmlformats.org/officeDocument/2006/relationships/tags" Target="../tags/tag201.xml"/><Relationship Id="rId7" Type="http://schemas.openxmlformats.org/officeDocument/2006/relationships/tags" Target="../tags/tag200.xml"/><Relationship Id="rId6" Type="http://schemas.openxmlformats.org/officeDocument/2006/relationships/tags" Target="../tags/tag199.xml"/><Relationship Id="rId5" Type="http://schemas.openxmlformats.org/officeDocument/2006/relationships/tags" Target="../tags/tag198.xml"/><Relationship Id="rId4" Type="http://schemas.openxmlformats.org/officeDocument/2006/relationships/tags" Target="../tags/tag197.xml"/><Relationship Id="rId3" Type="http://schemas.openxmlformats.org/officeDocument/2006/relationships/tags" Target="../tags/tag196.xml"/><Relationship Id="rId2" Type="http://schemas.openxmlformats.org/officeDocument/2006/relationships/tags" Target="../tags/tag195.xml"/><Relationship Id="rId17" Type="http://schemas.openxmlformats.org/officeDocument/2006/relationships/notesSlide" Target="../notesSlides/notesSlide6.xml"/><Relationship Id="rId16" Type="http://schemas.openxmlformats.org/officeDocument/2006/relationships/slideLayout" Target="../slideLayouts/slideLayout22.xml"/><Relationship Id="rId15" Type="http://schemas.openxmlformats.org/officeDocument/2006/relationships/tags" Target="../tags/tag205.xml"/><Relationship Id="rId14" Type="http://schemas.openxmlformats.org/officeDocument/2006/relationships/image" Target="../media/image3.png"/><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tags" Target="../tags/tag204.xml"/><Relationship Id="rId10" Type="http://schemas.openxmlformats.org/officeDocument/2006/relationships/tags" Target="../tags/tag203.xml"/><Relationship Id="rId1" Type="http://schemas.openxmlformats.org/officeDocument/2006/relationships/tags" Target="../tags/tag194.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tags" Target="../tags/tag208.xml"/><Relationship Id="rId2" Type="http://schemas.openxmlformats.org/officeDocument/2006/relationships/tags" Target="../tags/tag207.xml"/><Relationship Id="rId1" Type="http://schemas.openxmlformats.org/officeDocument/2006/relationships/tags" Target="../tags/tag20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idx="9"/>
            <p:custDataLst>
              <p:tags r:id="rId1"/>
            </p:custDataLst>
          </p:nvPr>
        </p:nvSpPr>
        <p:spPr>
          <a:xfrm>
            <a:off x="1062990" y="3842385"/>
            <a:ext cx="5519420" cy="899160"/>
          </a:xfrm>
        </p:spPr>
        <p:txBody>
          <a:bodyPr>
            <a:normAutofit fontScale="90000" lnSpcReduction="20000"/>
          </a:bodyPr>
          <a:lstStyle/>
          <a:p>
            <a:r>
              <a:rPr lang="es-ES" altLang="en-US"/>
              <a:t>Red empresarial con implantación </a:t>
            </a:r>
            <a:endParaRPr lang="es-ES" altLang="en-US"/>
          </a:p>
          <a:p>
            <a:r>
              <a:rPr lang="es-ES" altLang="en-US"/>
              <a:t>de teletrabajo </a:t>
            </a:r>
            <a:endParaRPr lang="es-ES" altLang="en-US"/>
          </a:p>
        </p:txBody>
      </p:sp>
      <p:sp>
        <p:nvSpPr>
          <p:cNvPr id="10" name="标题 9"/>
          <p:cNvSpPr>
            <a:spLocks noGrp="1"/>
          </p:cNvSpPr>
          <p:nvPr>
            <p:ph type="title" idx="1"/>
            <p:custDataLst>
              <p:tags r:id="rId2"/>
            </p:custDataLst>
          </p:nvPr>
        </p:nvSpPr>
        <p:spPr>
          <a:xfrm>
            <a:off x="983000" y="358049"/>
            <a:ext cx="6545560" cy="3411788"/>
          </a:xfrm>
        </p:spPr>
        <p:txBody>
          <a:bodyPr>
            <a:normAutofit/>
          </a:bodyPr>
          <a:lstStyle/>
          <a:p>
            <a:r>
              <a:rPr lang="es-ES" altLang="en-US"/>
              <a:t>Proyecto Final ASIR</a:t>
            </a:r>
            <a:endParaRPr lang="es-ES" altLang="en-US"/>
          </a:p>
        </p:txBody>
      </p:sp>
      <p:sp>
        <p:nvSpPr>
          <p:cNvPr id="4" name="文本占位符 3"/>
          <p:cNvSpPr>
            <a:spLocks noGrp="1"/>
          </p:cNvSpPr>
          <p:nvPr>
            <p:ph type="body" sz="quarter" idx="17"/>
            <p:custDataLst>
              <p:tags r:id="rId3"/>
            </p:custDataLst>
          </p:nvPr>
        </p:nvSpPr>
        <p:spPr>
          <a:xfrm>
            <a:off x="1062990" y="4896282"/>
            <a:ext cx="2975659" cy="690015"/>
          </a:xfrm>
        </p:spPr>
        <p:txBody>
          <a:bodyPr>
            <a:normAutofit lnSpcReduction="10000"/>
          </a:bodyPr>
          <a:lstStyle/>
          <a:p>
            <a:r>
              <a:rPr lang="es-ES" altLang="en-US"/>
              <a:t>Javier Parra Macias 2ºASIR</a:t>
            </a:r>
            <a:endParaRPr lang="es-ES" altLang="en-US"/>
          </a:p>
        </p:txBody>
      </p:sp>
    </p:spTree>
    <p:custDataLst>
      <p:tags r:id="rId4"/>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67686" y="1628148"/>
            <a:ext cx="4148125" cy="2094765"/>
          </a:xfrm>
        </p:spPr>
        <p:txBody>
          <a:bodyPr wrap="square" lIns="0" tIns="0" rIns="0" bIns="0">
            <a:normAutofit/>
          </a:bodyPr>
          <a:lstStyle/>
          <a:p>
            <a:pPr algn="l">
              <a:lnSpc>
                <a:spcPct val="120000"/>
              </a:lnSpc>
            </a:pPr>
            <a:r>
              <a:rPr lang="es-ES" altLang="en-US" spc="0" dirty="0">
                <a:solidFill>
                  <a:schemeClr val="lt1">
                    <a:lumMod val="100000"/>
                  </a:schemeClr>
                </a:solidFill>
                <a:latin typeface="+mj-lt"/>
              </a:rPr>
              <a:t>Firewall UTM Fortigate con FortiOS 7.2.1</a:t>
            </a:r>
            <a:endParaRPr lang="es-ES" altLang="en-US" spc="0" dirty="0">
              <a:solidFill>
                <a:schemeClr val="lt1">
                  <a:lumMod val="100000"/>
                </a:schemeClr>
              </a:solidFill>
              <a:latin typeface="+mj-lt"/>
            </a:endParaRPr>
          </a:p>
        </p:txBody>
      </p:sp>
      <p:sp>
        <p:nvSpPr>
          <p:cNvPr id="10" name="Cuadro de texto 9"/>
          <p:cNvSpPr txBox="1"/>
          <p:nvPr/>
        </p:nvSpPr>
        <p:spPr>
          <a:xfrm>
            <a:off x="1485265" y="220980"/>
            <a:ext cx="9780270" cy="583565"/>
          </a:xfrm>
          <a:prstGeom prst="rect">
            <a:avLst/>
          </a:prstGeom>
          <a:noFill/>
        </p:spPr>
        <p:txBody>
          <a:bodyPr wrap="square" rtlCol="0">
            <a:spAutoFit/>
          </a:bodyPr>
          <a:p>
            <a:pPr algn="ctr"/>
            <a:r>
              <a:rPr lang="es-ES" altLang="en-US" sz="3200" b="1">
                <a:solidFill>
                  <a:schemeClr val="tx1"/>
                </a:solidFill>
                <a:effectLst>
                  <a:outerShdw blurRad="38100" dist="19050" dir="2700000" algn="tl" rotWithShape="0">
                    <a:schemeClr val="dk1">
                      <a:alpha val="40000"/>
                    </a:schemeClr>
                  </a:outerShdw>
                </a:effectLst>
                <a:latin typeface="Manrope ExtraBold (Títulos)" charset="0"/>
                <a:cs typeface="Manrope ExtraBold (Títulos)" charset="0"/>
              </a:rPr>
              <a:t>Firewall UTM Fortigate de Fortinet</a:t>
            </a:r>
            <a:endParaRPr lang="es-ES" altLang="en-US" sz="3200" b="1">
              <a:solidFill>
                <a:schemeClr val="tx1"/>
              </a:solidFill>
              <a:effectLst>
                <a:outerShdw blurRad="38100" dist="19050" dir="2700000" algn="tl" rotWithShape="0">
                  <a:schemeClr val="dk1">
                    <a:alpha val="40000"/>
                  </a:schemeClr>
                </a:outerShdw>
              </a:effectLst>
              <a:latin typeface="Manrope ExtraBold (Títulos)" charset="0"/>
              <a:cs typeface="Manrope ExtraBold (Títulos)" charset="0"/>
            </a:endParaRPr>
          </a:p>
        </p:txBody>
      </p:sp>
      <p:pic>
        <p:nvPicPr>
          <p:cNvPr id="13" name="Imagen 12" descr="firewall_fortigate"/>
          <p:cNvPicPr>
            <a:picLocks noChangeAspect="1"/>
          </p:cNvPicPr>
          <p:nvPr/>
        </p:nvPicPr>
        <p:blipFill>
          <a:blip r:embed="rId2"/>
          <a:stretch>
            <a:fillRect/>
          </a:stretch>
        </p:blipFill>
        <p:spPr>
          <a:xfrm>
            <a:off x="876935" y="294640"/>
            <a:ext cx="4705985" cy="4113530"/>
          </a:xfrm>
          <a:prstGeom prst="rect">
            <a:avLst/>
          </a:prstGeom>
        </p:spPr>
      </p:pic>
      <p:sp>
        <p:nvSpPr>
          <p:cNvPr id="14" name="Cuadro de texto 13"/>
          <p:cNvSpPr txBox="1"/>
          <p:nvPr/>
        </p:nvSpPr>
        <p:spPr>
          <a:xfrm>
            <a:off x="6442075" y="1405890"/>
            <a:ext cx="4823460" cy="2399665"/>
          </a:xfrm>
          <a:prstGeom prst="rect">
            <a:avLst/>
          </a:prstGeom>
          <a:noFill/>
        </p:spPr>
        <p:txBody>
          <a:bodyPr wrap="square" rtlCol="0">
            <a:spAutoFit/>
          </a:bodyPr>
          <a:p>
            <a:r>
              <a:rPr lang="es-ES" altLang="en-US">
                <a:solidFill>
                  <a:schemeClr val="accent1"/>
                </a:solidFill>
                <a:effectLst>
                  <a:outerShdw blurRad="38100" dist="25400" dir="5400000" algn="ctr" rotWithShape="0">
                    <a:srgbClr val="6E747A">
                      <a:alpha val="43000"/>
                    </a:srgbClr>
                  </a:outerShdw>
                </a:effectLst>
                <a:latin typeface="Manrope ExtraBold (Títulos)" charset="0"/>
                <a:cs typeface="Manrope ExtraBold (Títulos)" charset="0"/>
              </a:rPr>
              <a:t>Descripción del Producto</a:t>
            </a:r>
            <a:endParaRPr lang="es-ES" altLang="en-US">
              <a:solidFill>
                <a:schemeClr val="accent1"/>
              </a:solidFill>
              <a:effectLst>
                <a:outerShdw blurRad="38100" dist="25400" dir="5400000" algn="ctr" rotWithShape="0">
                  <a:srgbClr val="6E747A">
                    <a:alpha val="43000"/>
                  </a:srgbClr>
                </a:outerShdw>
              </a:effectLst>
              <a:latin typeface="Manrope ExtraBold (Títulos)" charset="0"/>
              <a:cs typeface="Manrope ExtraBold (Títulos)" charset="0"/>
            </a:endParaRPr>
          </a:p>
          <a:p>
            <a:endParaRPr lang="es-ES" altLang="en-US">
              <a:solidFill>
                <a:schemeClr val="accent1"/>
              </a:solidFill>
              <a:effectLst>
                <a:outerShdw blurRad="38100" dist="25400" dir="5400000" algn="ctr" rotWithShape="0">
                  <a:srgbClr val="6E747A">
                    <a:alpha val="43000"/>
                  </a:srgbClr>
                </a:outerShdw>
              </a:effectLst>
              <a:latin typeface="Manrope ExtraBold (Títulos)" charset="0"/>
              <a:cs typeface="Manrope ExtraBold (Títulos)" charset="0"/>
            </a:endParaRPr>
          </a:p>
          <a:p>
            <a:pPr algn="just"/>
            <a:r>
              <a:rPr lang="es-ES" altLang="en-US" sz="1200">
                <a:solidFill>
                  <a:schemeClr val="tx1"/>
                </a:solidFill>
                <a:effectLst>
                  <a:outerShdw blurRad="38100" dist="19050" dir="2700000" algn="tl" rotWithShape="0">
                    <a:schemeClr val="dk1">
                      <a:alpha val="40000"/>
                    </a:schemeClr>
                  </a:outerShdw>
                </a:effectLst>
                <a:latin typeface="Lato" panose="020F0502020204030203" charset="0"/>
                <a:cs typeface="Lato" panose="020F0502020204030203" charset="0"/>
              </a:rPr>
              <a:t>Los firewall UTM Fortigate son fabricados por la marca Fortinet y son una solución de seguridad integral que combinan funciones avanzadas, como la inspección de tráfico en la red, IPS, filtrado web y control de aplicaciones.</a:t>
            </a:r>
            <a:endParaRPr lang="es-ES" altLang="en-US" sz="1200">
              <a:solidFill>
                <a:schemeClr val="tx1"/>
              </a:solidFill>
              <a:effectLst>
                <a:outerShdw blurRad="38100" dist="19050" dir="2700000" algn="tl" rotWithShape="0">
                  <a:schemeClr val="dk1">
                    <a:alpha val="40000"/>
                  </a:schemeClr>
                </a:outerShdw>
              </a:effectLst>
              <a:latin typeface="Lato" panose="020F0502020204030203" charset="0"/>
              <a:cs typeface="Lato" panose="020F0502020204030203" charset="0"/>
            </a:endParaRPr>
          </a:p>
          <a:p>
            <a:pPr algn="just"/>
            <a:endParaRPr lang="es-ES" altLang="en-US" sz="1200">
              <a:solidFill>
                <a:schemeClr val="tx1"/>
              </a:solidFill>
              <a:effectLst>
                <a:outerShdw blurRad="38100" dist="19050" dir="2700000" algn="tl" rotWithShape="0">
                  <a:schemeClr val="dk1">
                    <a:alpha val="40000"/>
                  </a:schemeClr>
                </a:outerShdw>
              </a:effectLst>
              <a:latin typeface="Lato" panose="020F0502020204030203" charset="0"/>
              <a:cs typeface="Lato" panose="020F0502020204030203" charset="0"/>
            </a:endParaRPr>
          </a:p>
          <a:p>
            <a:pPr algn="just"/>
            <a:r>
              <a:rPr lang="es-ES" altLang="en-US" sz="1200">
                <a:solidFill>
                  <a:schemeClr val="tx1"/>
                </a:solidFill>
                <a:effectLst>
                  <a:outerShdw blurRad="38100" dist="19050" dir="2700000" algn="tl" rotWithShape="0">
                    <a:schemeClr val="dk1">
                      <a:alpha val="40000"/>
                    </a:schemeClr>
                  </a:outerShdw>
                </a:effectLst>
                <a:latin typeface="Lato" panose="020F0502020204030203" charset="0"/>
                <a:cs typeface="Lato" panose="020F0502020204030203" charset="0"/>
              </a:rPr>
              <a:t>Su sistema operativo es FortiOS y garantiza un rendimiento óptimo y además cuenta con protección en tiempo real contra amenazas emergentes con los servicios FortiGuard.</a:t>
            </a:r>
            <a:endParaRPr lang="es-ES" altLang="en-US">
              <a:solidFill>
                <a:schemeClr val="tx1"/>
              </a:solidFill>
              <a:effectLst>
                <a:outerShdw blurRad="38100" dist="19050" dir="2700000" algn="tl" rotWithShape="0">
                  <a:schemeClr val="dk1">
                    <a:alpha val="40000"/>
                  </a:schemeClr>
                </a:outerShdw>
              </a:effectLst>
              <a:latin typeface="Manrope ExtraBold (Títulos)" charset="0"/>
              <a:cs typeface="Manrope ExtraBold (Títulos)" charset="0"/>
            </a:endParaRPr>
          </a:p>
          <a:p>
            <a:endParaRPr lang="es-ES" altLang="en-US">
              <a:solidFill>
                <a:schemeClr val="tx1"/>
              </a:solidFill>
              <a:effectLst>
                <a:outerShdw blurRad="38100" dist="19050" dir="2700000" algn="tl" rotWithShape="0">
                  <a:schemeClr val="dk1">
                    <a:alpha val="40000"/>
                  </a:schemeClr>
                </a:outerShdw>
              </a:effectLst>
              <a:latin typeface="Manrope ExtraBold (Títulos)" charset="0"/>
              <a:cs typeface="Manrope ExtraBold (Títulos)" charset="0"/>
            </a:endParaRPr>
          </a:p>
        </p:txBody>
      </p:sp>
      <p:sp>
        <p:nvSpPr>
          <p:cNvPr id="15" name="Cuadro de texto 14"/>
          <p:cNvSpPr txBox="1"/>
          <p:nvPr/>
        </p:nvSpPr>
        <p:spPr>
          <a:xfrm>
            <a:off x="6442075" y="4034790"/>
            <a:ext cx="4823460" cy="1291590"/>
          </a:xfrm>
          <a:prstGeom prst="rect">
            <a:avLst/>
          </a:prstGeom>
          <a:noFill/>
        </p:spPr>
        <p:txBody>
          <a:bodyPr wrap="square" rtlCol="0">
            <a:spAutoFit/>
          </a:bodyPr>
          <a:p>
            <a:pPr algn="just"/>
            <a:r>
              <a:rPr lang="es-ES" altLang="en-US">
                <a:solidFill>
                  <a:schemeClr val="accent1"/>
                </a:solidFill>
                <a:effectLst>
                  <a:outerShdw blurRad="38100" dist="25400" dir="5400000" algn="ctr" rotWithShape="0">
                    <a:srgbClr val="6E747A">
                      <a:alpha val="43000"/>
                    </a:srgbClr>
                  </a:outerShdw>
                </a:effectLst>
                <a:latin typeface="Manrope ExtraBold (Títulos)" charset="0"/>
                <a:cs typeface="Manrope ExtraBold (Títulos)" charset="0"/>
              </a:rPr>
              <a:t>Precios y costes de implementación</a:t>
            </a:r>
            <a:endParaRPr lang="es-ES" altLang="en-US">
              <a:solidFill>
                <a:schemeClr val="accent1"/>
              </a:solidFill>
              <a:effectLst>
                <a:outerShdw blurRad="38100" dist="25400" dir="5400000" algn="ctr" rotWithShape="0">
                  <a:srgbClr val="6E747A">
                    <a:alpha val="43000"/>
                  </a:srgbClr>
                </a:outerShdw>
              </a:effectLst>
              <a:latin typeface="Manrope ExtraBold (Títulos)" charset="0"/>
              <a:cs typeface="Manrope ExtraBold (Títulos)" charset="0"/>
            </a:endParaRPr>
          </a:p>
          <a:p>
            <a:pPr algn="just"/>
            <a:endParaRPr lang="es-ES" altLang="en-US">
              <a:solidFill>
                <a:schemeClr val="accent1"/>
              </a:solidFill>
              <a:effectLst>
                <a:outerShdw blurRad="38100" dist="25400" dir="5400000" algn="ctr" rotWithShape="0">
                  <a:srgbClr val="6E747A">
                    <a:alpha val="43000"/>
                  </a:srgbClr>
                </a:outerShdw>
              </a:effectLst>
              <a:latin typeface="Manrope ExtraBold (Títulos)" charset="0"/>
              <a:cs typeface="Manrope ExtraBold (Títulos)" charset="0"/>
            </a:endParaRPr>
          </a:p>
          <a:p>
            <a:pPr algn="just"/>
            <a:r>
              <a:rPr lang="es-ES" altLang="en-US" sz="1200">
                <a:solidFill>
                  <a:schemeClr val="tx1"/>
                </a:solidFill>
                <a:effectLst>
                  <a:outerShdw blurRad="38100" dist="19050" dir="2700000" algn="tl" rotWithShape="0">
                    <a:schemeClr val="dk1">
                      <a:alpha val="40000"/>
                    </a:schemeClr>
                  </a:outerShdw>
                </a:effectLst>
                <a:latin typeface="Lato" panose="020F0502020204030203" charset="0"/>
                <a:cs typeface="Lato" panose="020F0502020204030203" charset="0"/>
              </a:rPr>
              <a:t>Los precios por el dispositivo físco suelen estar entre los 320 y 4.800€, dependiendo de sus especificaciones.</a:t>
            </a:r>
            <a:endParaRPr lang="es-ES" altLang="en-US">
              <a:solidFill>
                <a:schemeClr val="tx1"/>
              </a:solidFill>
              <a:effectLst>
                <a:outerShdw blurRad="38100" dist="19050" dir="2700000" algn="tl" rotWithShape="0">
                  <a:schemeClr val="dk1">
                    <a:alpha val="40000"/>
                  </a:schemeClr>
                </a:outerShdw>
              </a:effectLst>
              <a:latin typeface="Manrope ExtraBold (Títulos)" charset="0"/>
              <a:cs typeface="Manrope ExtraBold (Títulos)" charset="0"/>
            </a:endParaRPr>
          </a:p>
          <a:p>
            <a:pPr algn="just"/>
            <a:endParaRPr lang="es-ES" altLang="en-US">
              <a:solidFill>
                <a:schemeClr val="tx1"/>
              </a:solidFill>
              <a:effectLst>
                <a:outerShdw blurRad="38100" dist="19050" dir="2700000" algn="tl" rotWithShape="0">
                  <a:schemeClr val="dk1">
                    <a:alpha val="40000"/>
                  </a:schemeClr>
                </a:outerShdw>
              </a:effectLst>
              <a:latin typeface="Manrope ExtraBold (Títulos)" charset="0"/>
              <a:cs typeface="Manrope ExtraBold (Títulos)" charset="0"/>
            </a:endParaRPr>
          </a:p>
        </p:txBody>
      </p:sp>
      <p:pic>
        <p:nvPicPr>
          <p:cNvPr id="16" name="Imagen 15"/>
          <p:cNvPicPr>
            <a:picLocks noChangeAspect="1"/>
          </p:cNvPicPr>
          <p:nvPr/>
        </p:nvPicPr>
        <p:blipFill>
          <a:blip r:embed="rId3"/>
          <a:stretch>
            <a:fillRect/>
          </a:stretch>
        </p:blipFill>
        <p:spPr>
          <a:xfrm>
            <a:off x="461645" y="3723640"/>
            <a:ext cx="5786755" cy="2592705"/>
          </a:xfrm>
          <a:prstGeom prst="rect">
            <a:avLst/>
          </a:prstGeom>
        </p:spPr>
      </p:pic>
    </p:spTree>
    <p:custDataLst>
      <p:tags r:id="rId4"/>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custDataLst>
              <p:tags r:id="rId1"/>
            </p:custDataLst>
          </p:nvPr>
        </p:nvSpPr>
        <p:spPr/>
        <p:txBody>
          <a:bodyPr wrap="square">
            <a:normAutofit/>
          </a:bodyPr>
          <a:lstStyle/>
          <a:p>
            <a:r>
              <a:rPr lang="es-ES" altLang="en-US" spc="0">
                <a:latin typeface="+mj-lt"/>
              </a:rPr>
              <a:t>Implementación de Fortigate en GNS3</a:t>
            </a:r>
            <a:endParaRPr lang="es-ES" altLang="en-US" spc="0">
              <a:latin typeface="+mj-lt"/>
            </a:endParaRPr>
          </a:p>
        </p:txBody>
      </p:sp>
      <p:sp>
        <p:nvSpPr>
          <p:cNvPr id="12" name="Cuadro de texto 11"/>
          <p:cNvSpPr txBox="1"/>
          <p:nvPr/>
        </p:nvSpPr>
        <p:spPr>
          <a:xfrm>
            <a:off x="6025515" y="1405255"/>
            <a:ext cx="5327015" cy="1568450"/>
          </a:xfrm>
          <a:prstGeom prst="rect">
            <a:avLst/>
          </a:prstGeom>
          <a:noFill/>
        </p:spPr>
        <p:txBody>
          <a:bodyPr wrap="square" rtlCol="0">
            <a:spAutoFit/>
          </a:bodyPr>
          <a:p>
            <a:r>
              <a:rPr lang="es-ES" altLang="en-US">
                <a:solidFill>
                  <a:schemeClr val="accent1"/>
                </a:solidFill>
                <a:effectLst>
                  <a:outerShdw blurRad="38100" dist="25400" dir="5400000" algn="ctr" rotWithShape="0">
                    <a:srgbClr val="6E747A">
                      <a:alpha val="43000"/>
                    </a:srgbClr>
                  </a:outerShdw>
                </a:effectLst>
                <a:latin typeface="Manrope ExtraBold (Títulos)" charset="0"/>
                <a:cs typeface="Manrope ExtraBold (Títulos)" charset="0"/>
              </a:rPr>
              <a:t>Importar instancia</a:t>
            </a:r>
            <a:endParaRPr lang="es-ES" altLang="en-US">
              <a:solidFill>
                <a:schemeClr val="accent1"/>
              </a:solidFill>
              <a:effectLst>
                <a:outerShdw blurRad="38100" dist="25400" dir="5400000" algn="ctr" rotWithShape="0">
                  <a:srgbClr val="6E747A">
                    <a:alpha val="43000"/>
                  </a:srgbClr>
                </a:outerShdw>
              </a:effectLst>
              <a:latin typeface="Manrope ExtraBold (Títulos)" charset="0"/>
              <a:cs typeface="Manrope ExtraBold (Títulos)" charset="0"/>
            </a:endParaRPr>
          </a:p>
          <a:p>
            <a:endParaRPr lang="es-ES" altLang="en-US">
              <a:latin typeface="Manrope ExtraBold (Títulos)" charset="0"/>
              <a:cs typeface="Manrope ExtraBold (Títulos)" charset="0"/>
            </a:endParaRPr>
          </a:p>
          <a:p>
            <a:pPr algn="just"/>
            <a:r>
              <a:rPr lang="es-ES" altLang="en-US" sz="1200">
                <a:latin typeface="Lato" panose="020F0502020204030203" charset="0"/>
                <a:cs typeface="Lato" panose="020F0502020204030203" charset="0"/>
              </a:rPr>
              <a:t>Para simular el uso de un firewall Fortigate, en GNS3 se usan las instancias. Es necesario descargar desde el sito web oficial de GNS3 la instancia (fichero .gns3a, y los archivo de disco duro e imagen del sistema .qcow2.)</a:t>
            </a:r>
            <a:endParaRPr lang="es-ES" altLang="en-US" sz="1200">
              <a:latin typeface="Lato" panose="020F0502020204030203" charset="0"/>
              <a:cs typeface="Lato" panose="020F0502020204030203" charset="0"/>
            </a:endParaRPr>
          </a:p>
          <a:p>
            <a:pPr algn="just"/>
            <a:r>
              <a:rPr lang="es-ES" altLang="en-US" sz="1200">
                <a:latin typeface="Lato" panose="020F0502020204030203" charset="0"/>
                <a:cs typeface="Lato" panose="020F0502020204030203" charset="0"/>
              </a:rPr>
              <a:t>Con esto estamos simulando el Fortigate como si uera una máquina virtual y esta es de tipo KVM-64</a:t>
            </a:r>
            <a:endParaRPr lang="es-ES" altLang="en-US" sz="1200">
              <a:latin typeface="Lato" panose="020F0502020204030203" charset="0"/>
              <a:cs typeface="Lato" panose="020F0502020204030203" charset="0"/>
            </a:endParaRPr>
          </a:p>
        </p:txBody>
      </p:sp>
      <p:pic>
        <p:nvPicPr>
          <p:cNvPr id="14" name="Imagen 13"/>
          <p:cNvPicPr>
            <a:picLocks noChangeAspect="1"/>
          </p:cNvPicPr>
          <p:nvPr/>
        </p:nvPicPr>
        <p:blipFill>
          <a:blip r:embed="rId2"/>
          <a:stretch>
            <a:fillRect/>
          </a:stretch>
        </p:blipFill>
        <p:spPr>
          <a:xfrm>
            <a:off x="3249930" y="3316605"/>
            <a:ext cx="7072630" cy="3541395"/>
          </a:xfrm>
          <a:prstGeom prst="rect">
            <a:avLst/>
          </a:prstGeom>
        </p:spPr>
      </p:pic>
      <p:pic>
        <p:nvPicPr>
          <p:cNvPr id="15" name="Imagen 14"/>
          <p:cNvPicPr>
            <a:picLocks noChangeAspect="1"/>
          </p:cNvPicPr>
          <p:nvPr/>
        </p:nvPicPr>
        <p:blipFill>
          <a:blip r:embed="rId3"/>
          <a:stretch>
            <a:fillRect/>
          </a:stretch>
        </p:blipFill>
        <p:spPr>
          <a:xfrm>
            <a:off x="465455" y="1147445"/>
            <a:ext cx="5187315" cy="1826260"/>
          </a:xfrm>
          <a:prstGeom prst="rect">
            <a:avLst/>
          </a:prstGeom>
        </p:spPr>
      </p:pic>
    </p:spTree>
    <p:custDataLst>
      <p:tags r:id="rId4"/>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ítulo 1"/>
          <p:cNvSpPr>
            <a:spLocks noGrp="1"/>
          </p:cNvSpPr>
          <p:nvPr>
            <p:ph type="title"/>
          </p:nvPr>
        </p:nvSpPr>
        <p:spPr/>
        <p:txBody>
          <a:bodyPr/>
          <a:p>
            <a:r>
              <a:rPr lang="es-ES" altLang="en-US">
                <a:sym typeface="+mn-ea"/>
              </a:rPr>
              <a:t>Implementación de Fortigate en GNS3</a:t>
            </a:r>
            <a:endParaRPr lang="es-ES" altLang="en-US"/>
          </a:p>
        </p:txBody>
      </p:sp>
      <p:pic>
        <p:nvPicPr>
          <p:cNvPr id="3" name="Imagen 2"/>
          <p:cNvPicPr>
            <a:picLocks noChangeAspect="1"/>
          </p:cNvPicPr>
          <p:nvPr/>
        </p:nvPicPr>
        <p:blipFill>
          <a:blip r:embed="rId1"/>
          <a:stretch>
            <a:fillRect/>
          </a:stretch>
        </p:blipFill>
        <p:spPr>
          <a:xfrm>
            <a:off x="291465" y="1318895"/>
            <a:ext cx="5683250" cy="3058160"/>
          </a:xfrm>
          <a:prstGeom prst="rect">
            <a:avLst/>
          </a:prstGeom>
        </p:spPr>
      </p:pic>
      <p:pic>
        <p:nvPicPr>
          <p:cNvPr id="4" name="Imagen 3"/>
          <p:cNvPicPr>
            <a:picLocks noChangeAspect="1"/>
          </p:cNvPicPr>
          <p:nvPr/>
        </p:nvPicPr>
        <p:blipFill>
          <a:blip r:embed="rId2"/>
          <a:stretch>
            <a:fillRect/>
          </a:stretch>
        </p:blipFill>
        <p:spPr>
          <a:xfrm>
            <a:off x="5974715" y="2816860"/>
            <a:ext cx="6217285" cy="4041140"/>
          </a:xfrm>
          <a:prstGeom prst="rect">
            <a:avLst/>
          </a:prstGeom>
        </p:spPr>
      </p:pic>
    </p:spTree>
    <p:custDataLst>
      <p:tags r:id="rId3"/>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ítulo 1"/>
          <p:cNvSpPr>
            <a:spLocks noGrp="1"/>
          </p:cNvSpPr>
          <p:nvPr>
            <p:ph type="title"/>
          </p:nvPr>
        </p:nvSpPr>
        <p:spPr/>
        <p:txBody>
          <a:bodyPr/>
          <a:p>
            <a:r>
              <a:rPr lang="es-ES" altLang="en-US">
                <a:sym typeface="+mn-ea"/>
              </a:rPr>
              <a:t>Implementación de Fortigate en GNS3</a:t>
            </a:r>
            <a:endParaRPr lang="es-ES" altLang="en-US"/>
          </a:p>
        </p:txBody>
      </p:sp>
      <p:pic>
        <p:nvPicPr>
          <p:cNvPr id="3" name="Imagen 2"/>
          <p:cNvPicPr>
            <a:picLocks noChangeAspect="1"/>
          </p:cNvPicPr>
          <p:nvPr/>
        </p:nvPicPr>
        <p:blipFill>
          <a:blip r:embed="rId1"/>
          <a:stretch>
            <a:fillRect/>
          </a:stretch>
        </p:blipFill>
        <p:spPr>
          <a:xfrm>
            <a:off x="0" y="1347470"/>
            <a:ext cx="5549265" cy="3789045"/>
          </a:xfrm>
          <a:prstGeom prst="rect">
            <a:avLst/>
          </a:prstGeom>
        </p:spPr>
      </p:pic>
      <p:pic>
        <p:nvPicPr>
          <p:cNvPr id="4" name="Imagen 3"/>
          <p:cNvPicPr>
            <a:picLocks noChangeAspect="1"/>
          </p:cNvPicPr>
          <p:nvPr/>
        </p:nvPicPr>
        <p:blipFill>
          <a:blip r:embed="rId2"/>
          <a:stretch>
            <a:fillRect/>
          </a:stretch>
        </p:blipFill>
        <p:spPr>
          <a:xfrm>
            <a:off x="5565140" y="1746885"/>
            <a:ext cx="6668770" cy="5111115"/>
          </a:xfrm>
          <a:prstGeom prst="rect">
            <a:avLst/>
          </a:prstGeom>
        </p:spPr>
      </p:pic>
    </p:spTree>
    <p:custDataLst>
      <p:tags r:id="rId3"/>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ítulo 1"/>
          <p:cNvSpPr>
            <a:spLocks noGrp="1"/>
          </p:cNvSpPr>
          <p:nvPr>
            <p:ph type="title"/>
          </p:nvPr>
        </p:nvSpPr>
        <p:spPr/>
        <p:txBody>
          <a:bodyPr/>
          <a:p>
            <a:r>
              <a:rPr lang="es-ES" altLang="en-US">
                <a:sym typeface="+mn-ea"/>
              </a:rPr>
              <a:t>Implementación de Fortigate en GNS3</a:t>
            </a:r>
            <a:endParaRPr lang="es-ES" altLang="en-US"/>
          </a:p>
        </p:txBody>
      </p:sp>
      <p:pic>
        <p:nvPicPr>
          <p:cNvPr id="3" name="Imagen 2"/>
          <p:cNvPicPr>
            <a:picLocks noChangeAspect="1"/>
          </p:cNvPicPr>
          <p:nvPr/>
        </p:nvPicPr>
        <p:blipFill>
          <a:blip r:embed="rId1"/>
          <a:stretch>
            <a:fillRect/>
          </a:stretch>
        </p:blipFill>
        <p:spPr>
          <a:xfrm>
            <a:off x="69850" y="2818130"/>
            <a:ext cx="5648960" cy="3856990"/>
          </a:xfrm>
          <a:prstGeom prst="rect">
            <a:avLst/>
          </a:prstGeom>
        </p:spPr>
      </p:pic>
      <p:pic>
        <p:nvPicPr>
          <p:cNvPr id="4" name="Imagen 3"/>
          <p:cNvPicPr>
            <a:picLocks noChangeAspect="1"/>
          </p:cNvPicPr>
          <p:nvPr/>
        </p:nvPicPr>
        <p:blipFill>
          <a:blip r:embed="rId2"/>
          <a:stretch>
            <a:fillRect/>
          </a:stretch>
        </p:blipFill>
        <p:spPr>
          <a:xfrm>
            <a:off x="5748655" y="1450340"/>
            <a:ext cx="6443345" cy="3241675"/>
          </a:xfrm>
          <a:prstGeom prst="rect">
            <a:avLst/>
          </a:prstGeom>
        </p:spPr>
      </p:pic>
      <p:sp>
        <p:nvSpPr>
          <p:cNvPr id="5" name="Cuadro de texto 4"/>
          <p:cNvSpPr txBox="1"/>
          <p:nvPr/>
        </p:nvSpPr>
        <p:spPr>
          <a:xfrm>
            <a:off x="6088380" y="4941570"/>
            <a:ext cx="5879465" cy="1568450"/>
          </a:xfrm>
          <a:prstGeom prst="rect">
            <a:avLst/>
          </a:prstGeom>
          <a:noFill/>
        </p:spPr>
        <p:txBody>
          <a:bodyPr wrap="square" rtlCol="0">
            <a:spAutoFit/>
          </a:bodyPr>
          <a:p>
            <a:pPr algn="just"/>
            <a:r>
              <a:rPr lang="es-ES" altLang="en-US" sz="1200"/>
              <a:t>En mi caso, creo una nueva versión, la 7.2.1, esto es debido por un tema con la licencia que posteriormente explicaré. Cuando pulsemos sobre crear una versión, elegiremos los archivos .qcow2, con la imagen del sistema y el disco donde se va a instalar el sistema.</a:t>
            </a:r>
            <a:endParaRPr lang="es-ES" altLang="en-US" sz="1200"/>
          </a:p>
          <a:p>
            <a:pPr algn="just"/>
            <a:endParaRPr lang="es-ES" altLang="en-US" sz="1200"/>
          </a:p>
          <a:p>
            <a:pPr algn="just"/>
            <a:r>
              <a:rPr lang="es-ES" altLang="en-US" sz="1200"/>
              <a:t>Cuando estos archivos esten seleccionados ya estarán cargados en la GNS3VM y prodremos instalar esta instancia de de Fortigate para GNS3.</a:t>
            </a:r>
            <a:endParaRPr lang="es-ES" altLang="en-US" sz="1200"/>
          </a:p>
          <a:p>
            <a:pPr algn="just"/>
            <a:endParaRPr lang="es-ES" altLang="en-US" sz="1200"/>
          </a:p>
        </p:txBody>
      </p:sp>
    </p:spTree>
    <p:custDataLst>
      <p:tags r:id="rId3"/>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ítulo 1"/>
          <p:cNvSpPr>
            <a:spLocks noGrp="1"/>
          </p:cNvSpPr>
          <p:nvPr>
            <p:ph type="title"/>
          </p:nvPr>
        </p:nvSpPr>
        <p:spPr>
          <a:xfrm>
            <a:off x="696000" y="394405"/>
            <a:ext cx="10800000" cy="792000"/>
          </a:xfrm>
        </p:spPr>
        <p:txBody>
          <a:bodyPr/>
          <a:p>
            <a:r>
              <a:rPr lang="es-ES" altLang="en-US">
                <a:sym typeface="+mn-ea"/>
              </a:rPr>
              <a:t>Implementación de Fortigate en GNS3</a:t>
            </a:r>
            <a:endParaRPr lang="es-ES" altLang="en-US"/>
          </a:p>
        </p:txBody>
      </p:sp>
      <p:sp>
        <p:nvSpPr>
          <p:cNvPr id="4" name="Cuadro de texto 3"/>
          <p:cNvSpPr txBox="1"/>
          <p:nvPr/>
        </p:nvSpPr>
        <p:spPr>
          <a:xfrm>
            <a:off x="2734310" y="1445260"/>
            <a:ext cx="5753100" cy="953135"/>
          </a:xfrm>
          <a:prstGeom prst="rect">
            <a:avLst/>
          </a:prstGeom>
          <a:noFill/>
        </p:spPr>
        <p:txBody>
          <a:bodyPr wrap="square" rtlCol="0">
            <a:spAutoFit/>
          </a:bodyPr>
          <a:p>
            <a:r>
              <a:rPr lang="es-ES" altLang="en-US">
                <a:solidFill>
                  <a:schemeClr val="accent1"/>
                </a:solidFill>
                <a:effectLst>
                  <a:outerShdw blurRad="38100" dist="25400" dir="5400000" algn="ctr" rotWithShape="0">
                    <a:srgbClr val="6E747A">
                      <a:alpha val="43000"/>
                    </a:srgbClr>
                  </a:outerShdw>
                </a:effectLst>
                <a:latin typeface="Manrope ExtraBold (Títulos)" charset="0"/>
                <a:cs typeface="Manrope ExtraBold (Títulos)" charset="0"/>
              </a:rPr>
              <a:t>Resultados después de la implementación</a:t>
            </a:r>
            <a:endParaRPr lang="es-ES" altLang="en-US">
              <a:solidFill>
                <a:schemeClr val="accent1"/>
              </a:solidFill>
              <a:effectLst>
                <a:outerShdw blurRad="38100" dist="25400" dir="5400000" algn="ctr" rotWithShape="0">
                  <a:srgbClr val="6E747A">
                    <a:alpha val="43000"/>
                  </a:srgbClr>
                </a:outerShdw>
              </a:effectLst>
              <a:latin typeface="Manrope ExtraBold (Títulos)" charset="0"/>
              <a:cs typeface="Manrope ExtraBold (Títulos)" charset="0"/>
            </a:endParaRPr>
          </a:p>
          <a:p>
            <a:endParaRPr lang="es-ES" altLang="en-US" sz="1400">
              <a:solidFill>
                <a:schemeClr val="accent1"/>
              </a:solidFill>
              <a:effectLst>
                <a:outerShdw blurRad="38100" dist="25400" dir="5400000" algn="ctr" rotWithShape="0">
                  <a:srgbClr val="6E747A">
                    <a:alpha val="43000"/>
                  </a:srgbClr>
                </a:outerShdw>
              </a:effectLst>
              <a:latin typeface="Manrope ExtraBold (Títulos)" charset="0"/>
              <a:cs typeface="Manrope ExtraBold (Títulos)" charset="0"/>
            </a:endParaRPr>
          </a:p>
          <a:p>
            <a:pPr algn="just"/>
            <a:r>
              <a:rPr lang="es-ES" altLang="en-US" sz="1200">
                <a:solidFill>
                  <a:schemeClr val="tx1"/>
                </a:solidFill>
                <a:effectLst>
                  <a:outerShdw blurRad="38100" dist="19050" dir="2700000" algn="tl" rotWithShape="0">
                    <a:schemeClr val="dk1">
                      <a:alpha val="40000"/>
                    </a:schemeClr>
                  </a:outerShdw>
                </a:effectLst>
                <a:latin typeface="Lato" panose="020F0502020204030203" charset="0"/>
                <a:cs typeface="Lato" panose="020F0502020204030203" charset="0"/>
              </a:rPr>
              <a:t>Una vez que lo hayamos instalado, lo podremos ver en el panel de dispositivos de GNS3. Lo podemos localizar con el logo de FortiGate.</a:t>
            </a:r>
            <a:endParaRPr lang="es-ES" altLang="en-US" sz="1200">
              <a:solidFill>
                <a:schemeClr val="tx1"/>
              </a:solidFill>
              <a:effectLst>
                <a:outerShdw blurRad="38100" dist="19050" dir="2700000" algn="tl" rotWithShape="0">
                  <a:schemeClr val="dk1">
                    <a:alpha val="40000"/>
                  </a:schemeClr>
                </a:outerShdw>
              </a:effectLst>
              <a:latin typeface="Lato" panose="020F0502020204030203" charset="0"/>
              <a:cs typeface="Lato" panose="020F0502020204030203" charset="0"/>
            </a:endParaRPr>
          </a:p>
        </p:txBody>
      </p:sp>
      <p:pic>
        <p:nvPicPr>
          <p:cNvPr id="5" name="Imagen 4"/>
          <p:cNvPicPr>
            <a:picLocks noChangeAspect="1"/>
          </p:cNvPicPr>
          <p:nvPr/>
        </p:nvPicPr>
        <p:blipFill>
          <a:blip r:embed="rId1"/>
          <a:stretch>
            <a:fillRect/>
          </a:stretch>
        </p:blipFill>
        <p:spPr>
          <a:xfrm>
            <a:off x="48260" y="2140585"/>
            <a:ext cx="2734310" cy="4543425"/>
          </a:xfrm>
          <a:prstGeom prst="rect">
            <a:avLst/>
          </a:prstGeom>
        </p:spPr>
      </p:pic>
      <p:pic>
        <p:nvPicPr>
          <p:cNvPr id="6" name="Imagen 5"/>
          <p:cNvPicPr>
            <a:picLocks noChangeAspect="1"/>
          </p:cNvPicPr>
          <p:nvPr/>
        </p:nvPicPr>
        <p:blipFill>
          <a:blip r:embed="rId2"/>
          <a:stretch>
            <a:fillRect/>
          </a:stretch>
        </p:blipFill>
        <p:spPr>
          <a:xfrm>
            <a:off x="8409940" y="1821180"/>
            <a:ext cx="3799205" cy="5036820"/>
          </a:xfrm>
          <a:prstGeom prst="rect">
            <a:avLst/>
          </a:prstGeom>
        </p:spPr>
      </p:pic>
    </p:spTree>
    <p:custDataLst>
      <p:tags r:id="rId3"/>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ítulo 1"/>
          <p:cNvSpPr>
            <a:spLocks noGrp="1"/>
          </p:cNvSpPr>
          <p:nvPr>
            <p:ph type="title"/>
          </p:nvPr>
        </p:nvSpPr>
        <p:spPr/>
        <p:txBody>
          <a:bodyPr/>
          <a:p>
            <a:r>
              <a:rPr lang="es-ES" altLang="en-US">
                <a:sym typeface="+mn-ea"/>
              </a:rPr>
              <a:t>Implementación de Fortigate en GNS3</a:t>
            </a:r>
            <a:endParaRPr lang="es-ES" altLang="en-US"/>
          </a:p>
        </p:txBody>
      </p:sp>
      <p:sp>
        <p:nvSpPr>
          <p:cNvPr id="3" name="Cuadro de texto 2"/>
          <p:cNvSpPr txBox="1"/>
          <p:nvPr/>
        </p:nvSpPr>
        <p:spPr>
          <a:xfrm>
            <a:off x="4961890" y="1249045"/>
            <a:ext cx="6941820" cy="2676525"/>
          </a:xfrm>
          <a:prstGeom prst="rect">
            <a:avLst/>
          </a:prstGeom>
          <a:noFill/>
        </p:spPr>
        <p:txBody>
          <a:bodyPr wrap="square" rtlCol="0">
            <a:spAutoFit/>
          </a:bodyPr>
          <a:p>
            <a:r>
              <a:rPr lang="es-ES" altLang="en-US">
                <a:solidFill>
                  <a:schemeClr val="accent1"/>
                </a:solidFill>
                <a:effectLst>
                  <a:outerShdw blurRad="38100" dist="25400" dir="5400000" algn="ctr" rotWithShape="0">
                    <a:srgbClr val="6E747A">
                      <a:alpha val="43000"/>
                    </a:srgbClr>
                  </a:outerShdw>
                </a:effectLst>
                <a:latin typeface="Manrope ExtraBold (Títulos)" charset="0"/>
                <a:cs typeface="Manrope ExtraBold (Títulos)" charset="0"/>
              </a:rPr>
              <a:t>Licencias de uso</a:t>
            </a:r>
            <a:endParaRPr lang="es-ES" altLang="en-US">
              <a:solidFill>
                <a:schemeClr val="accent1"/>
              </a:solidFill>
              <a:effectLst>
                <a:outerShdw blurRad="38100" dist="25400" dir="5400000" algn="ctr" rotWithShape="0">
                  <a:srgbClr val="6E747A">
                    <a:alpha val="43000"/>
                  </a:srgbClr>
                </a:outerShdw>
              </a:effectLst>
              <a:latin typeface="Manrope ExtraBold (Títulos)" charset="0"/>
              <a:cs typeface="Manrope ExtraBold (Títulos)" charset="0"/>
            </a:endParaRPr>
          </a:p>
          <a:p>
            <a:endParaRPr lang="es-ES" altLang="en-US">
              <a:solidFill>
                <a:schemeClr val="accent1"/>
              </a:solidFill>
              <a:effectLst>
                <a:outerShdw blurRad="38100" dist="25400" dir="5400000" algn="ctr" rotWithShape="0">
                  <a:srgbClr val="6E747A">
                    <a:alpha val="43000"/>
                  </a:srgbClr>
                </a:outerShdw>
              </a:effectLst>
              <a:latin typeface="Manrope ExtraBold (Títulos)" charset="0"/>
              <a:cs typeface="Manrope ExtraBold (Títulos)" charset="0"/>
            </a:endParaRPr>
          </a:p>
          <a:p>
            <a:pPr algn="just"/>
            <a:r>
              <a:rPr lang="es-ES" altLang="en-US" sz="1200">
                <a:solidFill>
                  <a:schemeClr val="tx1"/>
                </a:solidFill>
                <a:effectLst>
                  <a:outerShdw blurRad="38100" dist="19050" dir="2700000" algn="tl" rotWithShape="0">
                    <a:schemeClr val="dk1">
                      <a:alpha val="40000"/>
                    </a:schemeClr>
                  </a:outerShdw>
                </a:effectLst>
                <a:latin typeface="Lato" panose="020F0502020204030203" charset="0"/>
                <a:cs typeface="Lato" panose="020F0502020204030203" charset="0"/>
              </a:rPr>
              <a:t>Para empezar a usar nuestra instacia de Fortigate en GNS3 tenemos que tener en cuenta la licencia de uso. FortiGate por defecto nos ofrece una licencia de FortiOS para usar el sistema de 30 días. </a:t>
            </a:r>
            <a:endParaRPr lang="es-ES" altLang="en-US" sz="1200">
              <a:solidFill>
                <a:schemeClr val="tx1"/>
              </a:solidFill>
              <a:effectLst>
                <a:outerShdw blurRad="38100" dist="19050" dir="2700000" algn="tl" rotWithShape="0">
                  <a:schemeClr val="dk1">
                    <a:alpha val="40000"/>
                  </a:schemeClr>
                </a:outerShdw>
              </a:effectLst>
              <a:latin typeface="Lato" panose="020F0502020204030203" charset="0"/>
              <a:cs typeface="Lato" panose="020F0502020204030203" charset="0"/>
            </a:endParaRPr>
          </a:p>
          <a:p>
            <a:pPr algn="just"/>
            <a:endParaRPr lang="es-ES" altLang="en-US" sz="1200">
              <a:solidFill>
                <a:schemeClr val="tx1"/>
              </a:solidFill>
              <a:effectLst>
                <a:outerShdw blurRad="38100" dist="19050" dir="2700000" algn="tl" rotWithShape="0">
                  <a:schemeClr val="dk1">
                    <a:alpha val="40000"/>
                  </a:schemeClr>
                </a:outerShdw>
              </a:effectLst>
              <a:latin typeface="Lato" panose="020F0502020204030203" charset="0"/>
              <a:cs typeface="Lato" panose="020F0502020204030203" charset="0"/>
            </a:endParaRPr>
          </a:p>
          <a:p>
            <a:pPr algn="just"/>
            <a:r>
              <a:rPr lang="es-ES" altLang="en-US" sz="1200">
                <a:solidFill>
                  <a:schemeClr val="tx1"/>
                </a:solidFill>
                <a:effectLst>
                  <a:outerShdw blurRad="38100" dist="19050" dir="2700000" algn="tl" rotWithShape="0">
                    <a:schemeClr val="dk1">
                      <a:alpha val="40000"/>
                    </a:schemeClr>
                  </a:outerShdw>
                </a:effectLst>
                <a:latin typeface="Lato" panose="020F0502020204030203" charset="0"/>
                <a:cs typeface="Lato" panose="020F0502020204030203" charset="0"/>
              </a:rPr>
              <a:t>Esto era así hasta la versión de FortiOS 7.2.1 en las que se introduce la licencia de evaluación permanente que no expira. Lo que hay que tener en cuenta es que esta licencia es para máquinas virtuales KVM como es mi caso y está limitada a 2GB de RAM y con algunas restricciones para la política del cortafuegos. </a:t>
            </a:r>
            <a:endParaRPr lang="es-ES" altLang="en-US" sz="1200">
              <a:solidFill>
                <a:schemeClr val="tx1"/>
              </a:solidFill>
              <a:effectLst>
                <a:outerShdw blurRad="38100" dist="19050" dir="2700000" algn="tl" rotWithShape="0">
                  <a:schemeClr val="dk1">
                    <a:alpha val="40000"/>
                  </a:schemeClr>
                </a:outerShdw>
              </a:effectLst>
              <a:latin typeface="Lato" panose="020F0502020204030203" charset="0"/>
              <a:cs typeface="Lato" panose="020F0502020204030203" charset="0"/>
            </a:endParaRPr>
          </a:p>
          <a:p>
            <a:pPr algn="just"/>
            <a:endParaRPr lang="es-ES" altLang="en-US" sz="1200">
              <a:solidFill>
                <a:schemeClr val="tx1"/>
              </a:solidFill>
              <a:effectLst>
                <a:outerShdw blurRad="38100" dist="19050" dir="2700000" algn="tl" rotWithShape="0">
                  <a:schemeClr val="dk1">
                    <a:alpha val="40000"/>
                  </a:schemeClr>
                </a:outerShdw>
              </a:effectLst>
              <a:latin typeface="Lato" panose="020F0502020204030203" charset="0"/>
              <a:cs typeface="Lato" panose="020F0502020204030203" charset="0"/>
            </a:endParaRPr>
          </a:p>
          <a:p>
            <a:pPr algn="just"/>
            <a:r>
              <a:rPr lang="es-ES" altLang="en-US" sz="1200">
                <a:solidFill>
                  <a:schemeClr val="tx1"/>
                </a:solidFill>
                <a:effectLst>
                  <a:outerShdw blurRad="38100" dist="19050" dir="2700000" algn="tl" rotWithShape="0">
                    <a:schemeClr val="dk1">
                      <a:alpha val="40000"/>
                    </a:schemeClr>
                  </a:outerShdw>
                </a:effectLst>
                <a:latin typeface="Lato" panose="020F0502020204030203" charset="0"/>
                <a:cs typeface="Lato" panose="020F0502020204030203" charset="0"/>
              </a:rPr>
              <a:t>Además no obtendremos acceso a FortiGuard. Para registrar esta licencia de evaluación tendremos que registrarnos el la web de forticloud con nuestro correo y desde allí registramos nuestra instancia de Fortigate para GNS3 a través del número de serie.</a:t>
            </a:r>
            <a:endParaRPr lang="es-ES" altLang="en-US" sz="1200">
              <a:solidFill>
                <a:schemeClr val="tx1"/>
              </a:solidFill>
              <a:effectLst>
                <a:outerShdw blurRad="38100" dist="19050" dir="2700000" algn="tl" rotWithShape="0">
                  <a:schemeClr val="dk1">
                    <a:alpha val="40000"/>
                  </a:schemeClr>
                </a:outerShdw>
              </a:effectLst>
              <a:latin typeface="Lato" panose="020F0502020204030203" charset="0"/>
              <a:cs typeface="Lato" panose="020F0502020204030203" charset="0"/>
            </a:endParaRPr>
          </a:p>
        </p:txBody>
      </p:sp>
      <p:pic>
        <p:nvPicPr>
          <p:cNvPr id="4" name="Imagen 3"/>
          <p:cNvPicPr>
            <a:picLocks noChangeAspect="1"/>
          </p:cNvPicPr>
          <p:nvPr/>
        </p:nvPicPr>
        <p:blipFill>
          <a:blip r:embed="rId1"/>
          <a:stretch>
            <a:fillRect/>
          </a:stretch>
        </p:blipFill>
        <p:spPr>
          <a:xfrm>
            <a:off x="148590" y="1535430"/>
            <a:ext cx="4569460" cy="1410970"/>
          </a:xfrm>
          <a:prstGeom prst="rect">
            <a:avLst/>
          </a:prstGeom>
        </p:spPr>
      </p:pic>
      <p:pic>
        <p:nvPicPr>
          <p:cNvPr id="5" name="Imagen 4"/>
          <p:cNvPicPr>
            <a:picLocks noChangeAspect="1"/>
          </p:cNvPicPr>
          <p:nvPr/>
        </p:nvPicPr>
        <p:blipFill>
          <a:blip r:embed="rId2"/>
          <a:stretch>
            <a:fillRect/>
          </a:stretch>
        </p:blipFill>
        <p:spPr>
          <a:xfrm>
            <a:off x="148590" y="3862705"/>
            <a:ext cx="7706995" cy="2935605"/>
          </a:xfrm>
          <a:prstGeom prst="rect">
            <a:avLst/>
          </a:prstGeom>
        </p:spPr>
      </p:pic>
    </p:spTree>
    <p:custDataLst>
      <p:tags r:id="rId3"/>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ítulo 1"/>
          <p:cNvSpPr>
            <a:spLocks noGrp="1"/>
          </p:cNvSpPr>
          <p:nvPr>
            <p:ph type="title"/>
          </p:nvPr>
        </p:nvSpPr>
        <p:spPr/>
        <p:txBody>
          <a:bodyPr/>
          <a:p>
            <a:r>
              <a:rPr lang="es-ES" altLang="en-US">
                <a:sym typeface="+mn-ea"/>
              </a:rPr>
              <a:t>Implementación de Fortigate en GNS3</a:t>
            </a:r>
            <a:endParaRPr lang="es-ES" altLang="en-US"/>
          </a:p>
        </p:txBody>
      </p:sp>
      <p:pic>
        <p:nvPicPr>
          <p:cNvPr id="5" name="Imagen 4"/>
          <p:cNvPicPr>
            <a:picLocks noChangeAspect="1"/>
          </p:cNvPicPr>
          <p:nvPr/>
        </p:nvPicPr>
        <p:blipFill>
          <a:blip r:embed="rId1"/>
          <a:stretch>
            <a:fillRect/>
          </a:stretch>
        </p:blipFill>
        <p:spPr>
          <a:xfrm>
            <a:off x="695960" y="1186180"/>
            <a:ext cx="10726420" cy="5572125"/>
          </a:xfrm>
          <a:prstGeom prst="rect">
            <a:avLst/>
          </a:prstGeom>
        </p:spPr>
      </p:pic>
    </p:spTree>
    <p:custDataLst>
      <p:tags r:id="rId2"/>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ítulo 1"/>
          <p:cNvSpPr>
            <a:spLocks noGrp="1"/>
          </p:cNvSpPr>
          <p:nvPr>
            <p:ph type="title"/>
          </p:nvPr>
        </p:nvSpPr>
        <p:spPr/>
        <p:txBody>
          <a:bodyPr/>
          <a:p>
            <a:r>
              <a:rPr lang="es-ES" altLang="en-US"/>
              <a:t>Servidor de Correo Kerio Connect</a:t>
            </a:r>
            <a:endParaRPr lang="es-ES" altLang="en-US"/>
          </a:p>
        </p:txBody>
      </p:sp>
      <p:sp>
        <p:nvSpPr>
          <p:cNvPr id="3" name="Cuadro de texto 2"/>
          <p:cNvSpPr txBox="1"/>
          <p:nvPr/>
        </p:nvSpPr>
        <p:spPr>
          <a:xfrm>
            <a:off x="2436495" y="1498600"/>
            <a:ext cx="7319645" cy="1753235"/>
          </a:xfrm>
          <a:prstGeom prst="rect">
            <a:avLst/>
          </a:prstGeom>
          <a:noFill/>
        </p:spPr>
        <p:txBody>
          <a:bodyPr wrap="square" rtlCol="0">
            <a:spAutoFit/>
          </a:bodyPr>
          <a:p>
            <a:r>
              <a:rPr lang="es-ES" altLang="en-US">
                <a:solidFill>
                  <a:schemeClr val="accent1"/>
                </a:solidFill>
                <a:effectLst>
                  <a:outerShdw blurRad="38100" dist="25400" dir="5400000" algn="ctr" rotWithShape="0">
                    <a:srgbClr val="6E747A">
                      <a:alpha val="43000"/>
                    </a:srgbClr>
                  </a:outerShdw>
                </a:effectLst>
                <a:latin typeface="Manrope ExtraBold (Títulos)" charset="0"/>
                <a:cs typeface="Manrope ExtraBold (Títulos)" charset="0"/>
              </a:rPr>
              <a:t>Licencia de Uso</a:t>
            </a:r>
            <a:endParaRPr lang="es-ES" altLang="en-US">
              <a:solidFill>
                <a:schemeClr val="accent1"/>
              </a:solidFill>
              <a:effectLst>
                <a:outerShdw blurRad="38100" dist="25400" dir="5400000" algn="ctr" rotWithShape="0">
                  <a:srgbClr val="6E747A">
                    <a:alpha val="43000"/>
                  </a:srgbClr>
                </a:outerShdw>
              </a:effectLst>
              <a:latin typeface="Manrope ExtraBold (Títulos)" charset="0"/>
              <a:cs typeface="Manrope ExtraBold (Títulos)" charset="0"/>
            </a:endParaRPr>
          </a:p>
          <a:p>
            <a:endParaRPr lang="es-ES" altLang="en-US">
              <a:solidFill>
                <a:schemeClr val="accent1"/>
              </a:solidFill>
              <a:effectLst>
                <a:outerShdw blurRad="38100" dist="25400" dir="5400000" algn="ctr" rotWithShape="0">
                  <a:srgbClr val="6E747A">
                    <a:alpha val="43000"/>
                  </a:srgbClr>
                </a:outerShdw>
              </a:effectLst>
              <a:latin typeface="Manrope ExtraBold (Títulos)" charset="0"/>
              <a:cs typeface="Manrope ExtraBold (Títulos)" charset="0"/>
            </a:endParaRPr>
          </a:p>
          <a:p>
            <a:pPr algn="just"/>
            <a:r>
              <a:rPr lang="es-ES" altLang="en-US" sz="1200">
                <a:solidFill>
                  <a:schemeClr val="tx1"/>
                </a:solidFill>
                <a:effectLst>
                  <a:outerShdw blurRad="38100" dist="19050" dir="2700000" algn="tl" rotWithShape="0">
                    <a:schemeClr val="dk1">
                      <a:alpha val="40000"/>
                    </a:schemeClr>
                  </a:outerShdw>
                </a:effectLst>
                <a:latin typeface="Lato" panose="020F0502020204030203" charset="0"/>
                <a:cs typeface="Lato" panose="020F0502020204030203" charset="0"/>
              </a:rPr>
              <a:t>Kerio Connect nos ofrece una prueba gratuita de 30 días de uso. Parecido al proceso con el firewall FortiGate, necesitamos crearnos una cuenta con una dirección de correo y en el proceso de instalación se nos pedirá que ingresemos el número de licencia enviado al correo electrónico. A partir de ahí ya tendremos nuestra licencia de prueba activada.</a:t>
            </a:r>
            <a:endParaRPr lang="es-ES" altLang="en-US" sz="1200">
              <a:solidFill>
                <a:schemeClr val="tx1"/>
              </a:solidFill>
              <a:effectLst>
                <a:outerShdw blurRad="38100" dist="19050" dir="2700000" algn="tl" rotWithShape="0">
                  <a:schemeClr val="dk1">
                    <a:alpha val="40000"/>
                  </a:schemeClr>
                </a:outerShdw>
              </a:effectLst>
              <a:latin typeface="Lato" panose="020F0502020204030203" charset="0"/>
              <a:cs typeface="Lato" panose="020F0502020204030203" charset="0"/>
            </a:endParaRPr>
          </a:p>
          <a:p>
            <a:endParaRPr lang="es-ES" altLang="en-US" sz="1200">
              <a:solidFill>
                <a:schemeClr val="accent1"/>
              </a:solidFill>
              <a:effectLst>
                <a:outerShdw blurRad="38100" dist="25400" dir="5400000" algn="ctr" rotWithShape="0">
                  <a:srgbClr val="6E747A">
                    <a:alpha val="43000"/>
                  </a:srgbClr>
                </a:outerShdw>
              </a:effectLst>
              <a:latin typeface="Lato" panose="020F0502020204030203" charset="0"/>
              <a:cs typeface="Lato" panose="020F0502020204030203" charset="0"/>
            </a:endParaRPr>
          </a:p>
          <a:p>
            <a:endParaRPr lang="es-ES" altLang="en-US" sz="1200">
              <a:solidFill>
                <a:schemeClr val="accent1"/>
              </a:solidFill>
              <a:effectLst>
                <a:outerShdw blurRad="38100" dist="25400" dir="5400000" algn="ctr" rotWithShape="0">
                  <a:srgbClr val="6E747A">
                    <a:alpha val="43000"/>
                  </a:srgbClr>
                </a:outerShdw>
              </a:effectLst>
              <a:latin typeface="Lato" panose="020F0502020204030203" charset="0"/>
              <a:cs typeface="Lato" panose="020F0502020204030203" charset="0"/>
            </a:endParaRPr>
          </a:p>
        </p:txBody>
      </p:sp>
      <p:pic>
        <p:nvPicPr>
          <p:cNvPr id="4" name="Imagen 3"/>
          <p:cNvPicPr>
            <a:picLocks noChangeAspect="1"/>
          </p:cNvPicPr>
          <p:nvPr/>
        </p:nvPicPr>
        <p:blipFill>
          <a:blip r:embed="rId1"/>
          <a:stretch>
            <a:fillRect/>
          </a:stretch>
        </p:blipFill>
        <p:spPr>
          <a:xfrm>
            <a:off x="201930" y="3564890"/>
            <a:ext cx="6218555" cy="3103245"/>
          </a:xfrm>
          <a:prstGeom prst="rect">
            <a:avLst/>
          </a:prstGeom>
        </p:spPr>
      </p:pic>
      <p:pic>
        <p:nvPicPr>
          <p:cNvPr id="5" name="Imagen 4"/>
          <p:cNvPicPr>
            <a:picLocks noChangeAspect="1"/>
          </p:cNvPicPr>
          <p:nvPr/>
        </p:nvPicPr>
        <p:blipFill>
          <a:blip r:embed="rId2"/>
          <a:stretch>
            <a:fillRect/>
          </a:stretch>
        </p:blipFill>
        <p:spPr>
          <a:xfrm>
            <a:off x="6420485" y="3797300"/>
            <a:ext cx="5782310" cy="2870835"/>
          </a:xfrm>
          <a:prstGeom prst="rect">
            <a:avLst/>
          </a:prstGeom>
        </p:spPr>
      </p:pic>
    </p:spTree>
    <p:custDataLst>
      <p:tags r:id="rId3"/>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ítulo 1"/>
          <p:cNvSpPr>
            <a:spLocks noGrp="1"/>
          </p:cNvSpPr>
          <p:nvPr>
            <p:ph type="title"/>
          </p:nvPr>
        </p:nvSpPr>
        <p:spPr/>
        <p:txBody>
          <a:bodyPr/>
          <a:p>
            <a:r>
              <a:rPr lang="es-ES" altLang="en-US"/>
              <a:t>Odoo ERP y CRM</a:t>
            </a:r>
            <a:endParaRPr lang="es-ES" altLang="en-US"/>
          </a:p>
        </p:txBody>
      </p:sp>
      <p:sp>
        <p:nvSpPr>
          <p:cNvPr id="3" name="Cuadro de texto 2"/>
          <p:cNvSpPr txBox="1"/>
          <p:nvPr/>
        </p:nvSpPr>
        <p:spPr>
          <a:xfrm>
            <a:off x="5136515" y="1840865"/>
            <a:ext cx="6816090" cy="3876675"/>
          </a:xfrm>
          <a:prstGeom prst="rect">
            <a:avLst/>
          </a:prstGeom>
          <a:noFill/>
        </p:spPr>
        <p:txBody>
          <a:bodyPr wrap="square" rtlCol="0">
            <a:spAutoFit/>
          </a:bodyPr>
          <a:p>
            <a:r>
              <a:rPr lang="es-ES" altLang="en-US">
                <a:solidFill>
                  <a:schemeClr val="accent1"/>
                </a:solidFill>
                <a:effectLst>
                  <a:outerShdw blurRad="38100" dist="25400" dir="5400000" algn="ctr" rotWithShape="0">
                    <a:srgbClr val="6E747A">
                      <a:alpha val="43000"/>
                    </a:srgbClr>
                  </a:outerShdw>
                </a:effectLst>
                <a:latin typeface="Manrope ExtraBold (Títulos)" charset="0"/>
                <a:cs typeface="Manrope ExtraBold (Títulos)" charset="0"/>
              </a:rPr>
              <a:t>Licencias y Modalidades</a:t>
            </a:r>
            <a:endParaRPr lang="es-ES" altLang="en-US">
              <a:solidFill>
                <a:schemeClr val="accent1"/>
              </a:solidFill>
              <a:effectLst>
                <a:outerShdw blurRad="38100" dist="25400" dir="5400000" algn="ctr" rotWithShape="0">
                  <a:srgbClr val="6E747A">
                    <a:alpha val="43000"/>
                  </a:srgbClr>
                </a:outerShdw>
              </a:effectLst>
              <a:latin typeface="Manrope ExtraBold (Títulos)" charset="0"/>
              <a:cs typeface="Manrope ExtraBold (Títulos)" charset="0"/>
            </a:endParaRPr>
          </a:p>
          <a:p>
            <a:endParaRPr lang="es-ES" altLang="en-US">
              <a:latin typeface="Manrope ExtraBold (Títulos)" charset="0"/>
              <a:cs typeface="Manrope ExtraBold (Títulos)" charset="0"/>
            </a:endParaRPr>
          </a:p>
          <a:p>
            <a:pPr algn="just"/>
            <a:r>
              <a:rPr lang="es-ES" altLang="en-US" sz="1400">
                <a:latin typeface="Lato" panose="020F0502020204030203" charset="0"/>
                <a:cs typeface="Lato" panose="020F0502020204030203" charset="0"/>
              </a:rPr>
              <a:t>Odoo se puede implementar de dos modalidades distintas:</a:t>
            </a:r>
            <a:endParaRPr lang="es-ES" altLang="en-US" sz="1400">
              <a:latin typeface="Lato" panose="020F0502020204030203" charset="0"/>
              <a:cs typeface="Lato" panose="020F0502020204030203" charset="0"/>
            </a:endParaRPr>
          </a:p>
          <a:p>
            <a:pPr algn="just"/>
            <a:endParaRPr lang="es-ES" altLang="en-US" sz="1400">
              <a:latin typeface="Lato" panose="020F0502020204030203" charset="0"/>
              <a:cs typeface="Lato" panose="020F0502020204030203" charset="0"/>
            </a:endParaRPr>
          </a:p>
          <a:p>
            <a:pPr marL="285750" indent="-285750" algn="just">
              <a:buFont typeface="Arial" panose="020B0604020202020204" pitchFamily="34" charset="0"/>
              <a:buChar char="•"/>
            </a:pPr>
            <a:r>
              <a:rPr lang="es-ES" altLang="en-US" sz="1400" b="1">
                <a:latin typeface="Lato" panose="020F0502020204030203" charset="0"/>
                <a:cs typeface="Lato" panose="020F0502020204030203" charset="0"/>
              </a:rPr>
              <a:t>Odoo online:</a:t>
            </a:r>
            <a:r>
              <a:rPr lang="es-ES" altLang="en-US" sz="1400">
                <a:latin typeface="Lato" panose="020F0502020204030203" charset="0"/>
                <a:cs typeface="Lato" panose="020F0502020204030203" charset="0"/>
              </a:rPr>
              <a:t> Utilizada en la nube de Odoo, alojada por la propia empresa. Esta forma es la más fácil y rapida, debido a que ya está todo preparado para funcionar.</a:t>
            </a:r>
            <a:endParaRPr lang="es-ES" altLang="en-US" sz="1400">
              <a:latin typeface="Lato" panose="020F0502020204030203" charset="0"/>
              <a:cs typeface="Lato" panose="020F0502020204030203" charset="0"/>
            </a:endParaRPr>
          </a:p>
          <a:p>
            <a:pPr marL="285750" indent="-285750" algn="just">
              <a:buFont typeface="Arial" panose="020B0604020202020204" pitchFamily="34" charset="0"/>
              <a:buChar char="•"/>
            </a:pPr>
            <a:endParaRPr lang="es-ES" altLang="en-US" sz="1400">
              <a:latin typeface="Lato" panose="020F0502020204030203" charset="0"/>
              <a:cs typeface="Lato" panose="020F0502020204030203" charset="0"/>
            </a:endParaRPr>
          </a:p>
          <a:p>
            <a:pPr marL="285750" indent="-285750" algn="just">
              <a:buFont typeface="Arial" panose="020B0604020202020204" pitchFamily="34" charset="0"/>
              <a:buChar char="•"/>
            </a:pPr>
            <a:r>
              <a:rPr lang="es-ES" altLang="en-US" sz="1400" b="1">
                <a:latin typeface="Lato" panose="020F0502020204030203" charset="0"/>
                <a:cs typeface="Lato" panose="020F0502020204030203" charset="0"/>
              </a:rPr>
              <a:t>Odoo On-Premise:</a:t>
            </a:r>
            <a:r>
              <a:rPr lang="es-ES" altLang="en-US" sz="1400">
                <a:latin typeface="Lato" panose="020F0502020204030203" charset="0"/>
                <a:cs typeface="Lato" panose="020F0502020204030203" charset="0"/>
              </a:rPr>
              <a:t> Esta modalidad se instala en servidores locales lo cual favorece que tenemos mayor control, pero el incoveniente es que es más lento de implementar y se requieren conocimientos técnicos.</a:t>
            </a:r>
            <a:endParaRPr lang="es-ES" altLang="en-US" sz="1400">
              <a:latin typeface="Lato" panose="020F0502020204030203" charset="0"/>
              <a:cs typeface="Lato" panose="020F0502020204030203" charset="0"/>
            </a:endParaRPr>
          </a:p>
          <a:p>
            <a:pPr marL="285750" indent="-285750" algn="just">
              <a:buFont typeface="Arial" panose="020B0604020202020204" pitchFamily="34" charset="0"/>
              <a:buChar char="•"/>
            </a:pPr>
            <a:endParaRPr lang="es-ES" altLang="en-US" sz="1400">
              <a:latin typeface="Lato" panose="020F0502020204030203" charset="0"/>
              <a:cs typeface="Lato" panose="020F0502020204030203" charset="0"/>
            </a:endParaRPr>
          </a:p>
          <a:p>
            <a:pPr marL="742950" lvl="1" indent="-285750" algn="just">
              <a:buFont typeface="Arial" panose="020B0604020202020204" pitchFamily="34" charset="0"/>
              <a:buChar char="•"/>
            </a:pPr>
            <a:r>
              <a:rPr lang="es-ES" altLang="en-US" sz="1400" b="1">
                <a:latin typeface="Lato" panose="020F0502020204030203" charset="0"/>
                <a:cs typeface="Lato" panose="020F0502020204030203" charset="0"/>
              </a:rPr>
              <a:t>Versión Community:</a:t>
            </a:r>
            <a:r>
              <a:rPr lang="es-ES" altLang="en-US" sz="1400">
                <a:latin typeface="Lato" panose="020F0502020204030203" charset="0"/>
                <a:cs typeface="Lato" panose="020F0502020204030203" charset="0"/>
              </a:rPr>
              <a:t> Esta versión es gratuita y de código abierto, pero tiene características limitadas.</a:t>
            </a:r>
            <a:endParaRPr lang="es-ES" altLang="en-US" sz="1400">
              <a:latin typeface="Lato" panose="020F0502020204030203" charset="0"/>
              <a:cs typeface="Lato" panose="020F0502020204030203" charset="0"/>
            </a:endParaRPr>
          </a:p>
          <a:p>
            <a:pPr marL="742950" lvl="1" indent="-285750" algn="just">
              <a:buFont typeface="Arial" panose="020B0604020202020204" pitchFamily="34" charset="0"/>
              <a:buChar char="•"/>
            </a:pPr>
            <a:r>
              <a:rPr lang="es-ES" altLang="en-US" sz="1400" b="1">
                <a:latin typeface="Lato" panose="020F0502020204030203" charset="0"/>
                <a:cs typeface="Lato" panose="020F0502020204030203" charset="0"/>
              </a:rPr>
              <a:t>Versión Enterprise:</a:t>
            </a:r>
            <a:r>
              <a:rPr lang="es-ES" altLang="en-US" sz="1400">
                <a:latin typeface="Lato" panose="020F0502020204030203" charset="0"/>
                <a:cs typeface="Lato" panose="020F0502020204030203" charset="0"/>
              </a:rPr>
              <a:t> Esta es de pago pero ofrece funciones más avanzadas. El precio es de 22€ al mes</a:t>
            </a:r>
            <a:endParaRPr lang="es-ES" altLang="en-US" sz="1400">
              <a:latin typeface="Lato" panose="020F0502020204030203" charset="0"/>
              <a:cs typeface="Lato" panose="020F0502020204030203" charset="0"/>
            </a:endParaRPr>
          </a:p>
          <a:p>
            <a:endParaRPr lang="es-ES" altLang="en-US" sz="1400">
              <a:latin typeface="Lato" panose="020F0502020204030203" charset="0"/>
              <a:cs typeface="Lato" panose="020F0502020204030203" charset="0"/>
            </a:endParaRPr>
          </a:p>
        </p:txBody>
      </p:sp>
      <p:pic>
        <p:nvPicPr>
          <p:cNvPr id="4" name="Imagen 3" descr="odoo"/>
          <p:cNvPicPr>
            <a:picLocks noChangeAspect="1"/>
          </p:cNvPicPr>
          <p:nvPr/>
        </p:nvPicPr>
        <p:blipFill>
          <a:blip r:embed="rId1"/>
          <a:stretch>
            <a:fillRect/>
          </a:stretch>
        </p:blipFill>
        <p:spPr>
          <a:xfrm>
            <a:off x="570865" y="1840865"/>
            <a:ext cx="4135755" cy="4135755"/>
          </a:xfrm>
          <a:prstGeom prst="rect">
            <a:avLst/>
          </a:prstGeom>
        </p:spPr>
      </p:pic>
    </p:spTree>
    <p:custDataLst>
      <p:tags r:id="rId2"/>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0000"/>
              </a:schemeClr>
            </a:gs>
            <a:gs pos="100000">
              <a:schemeClr val="bg1"/>
            </a:gs>
          </a:gsLst>
          <a:lin ang="14400000" scaled="0"/>
        </a:gradFill>
        <a:effectLst/>
      </p:bgPr>
    </p:bg>
    <p:spTree>
      <p:nvGrpSpPr>
        <p:cNvPr id="1" name=""/>
        <p:cNvGrpSpPr/>
        <p:nvPr/>
      </p:nvGrpSpPr>
      <p:grpSpPr>
        <a:xfrm>
          <a:off x="0" y="0"/>
          <a:ext cx="0" cy="0"/>
          <a:chOff x="0" y="0"/>
          <a:chExt cx="0" cy="0"/>
        </a:xfrm>
      </p:grpSpPr>
      <p:sp>
        <p:nvSpPr>
          <p:cNvPr id="4" name="标题 3"/>
          <p:cNvSpPr>
            <a:spLocks noGrp="1"/>
          </p:cNvSpPr>
          <p:nvPr>
            <p:ph type="title" idx="5"/>
            <p:custDataLst>
              <p:tags r:id="rId1"/>
            </p:custDataLst>
          </p:nvPr>
        </p:nvSpPr>
        <p:spPr/>
        <p:txBody>
          <a:bodyPr>
            <a:normAutofit fontScale="90000"/>
          </a:bodyPr>
          <a:lstStyle/>
          <a:p>
            <a:r>
              <a:rPr lang="es-ES" altLang="en-US"/>
              <a:t>Contenidos</a:t>
            </a:r>
            <a:endParaRPr lang="es-ES" altLang="en-US"/>
          </a:p>
        </p:txBody>
      </p:sp>
      <p:sp>
        <p:nvSpPr>
          <p:cNvPr id="15" name="序号"/>
          <p:cNvSpPr txBox="1">
            <a:spLocks noChangeAspect="1"/>
          </p:cNvSpPr>
          <p:nvPr>
            <p:custDataLst>
              <p:tags r:id="rId2"/>
            </p:custDataLst>
          </p:nvPr>
        </p:nvSpPr>
        <p:spPr>
          <a:xfrm>
            <a:off x="6391910" y="1099185"/>
            <a:ext cx="683895" cy="683895"/>
          </a:xfrm>
          <a:prstGeom prst="ellipse">
            <a:avLst/>
          </a:prstGeom>
          <a:solidFill>
            <a:schemeClr val="accent1"/>
          </a:solidFill>
        </p:spPr>
        <p:txBody>
          <a:bodyPr wrap="none" lIns="0" tIns="0" rIns="0" bIns="0" rtlCol="0" anchor="ctr">
            <a:noAutofit/>
          </a:bodyPr>
          <a:lstStyle/>
          <a:p>
            <a:pPr algn="ctr"/>
            <a:r>
              <a:rPr lang="en-US" sz="2400" b="1" dirty="0">
                <a:solidFill>
                  <a:schemeClr val="lt1">
                    <a:lumMod val="100000"/>
                  </a:schemeClr>
                </a:solidFill>
                <a:latin typeface="+mj-lt"/>
                <a:ea typeface="+mj-lt"/>
                <a:cs typeface="Arial" panose="020B0604020202020204" pitchFamily="34" charset="0"/>
              </a:rPr>
              <a:t>01</a:t>
            </a:r>
            <a:endParaRPr lang="en-US" sz="2400" b="1" dirty="0">
              <a:solidFill>
                <a:schemeClr val="lt1">
                  <a:lumMod val="100000"/>
                </a:schemeClr>
              </a:solidFill>
              <a:latin typeface="+mj-lt"/>
              <a:ea typeface="+mj-lt"/>
              <a:cs typeface="Arial" panose="020B0604020202020204" pitchFamily="34" charset="0"/>
            </a:endParaRPr>
          </a:p>
        </p:txBody>
      </p:sp>
      <p:sp>
        <p:nvSpPr>
          <p:cNvPr id="16" name="标题"/>
          <p:cNvSpPr txBox="1"/>
          <p:nvPr>
            <p:custDataLst>
              <p:tags r:id="rId3"/>
            </p:custDataLst>
          </p:nvPr>
        </p:nvSpPr>
        <p:spPr>
          <a:xfrm>
            <a:off x="7481570" y="1305560"/>
            <a:ext cx="4208780" cy="368300"/>
          </a:xfrm>
          <a:prstGeom prst="rect">
            <a:avLst/>
          </a:prstGeom>
          <a:noFill/>
        </p:spPr>
        <p:txBody>
          <a:bodyPr wrap="square" lIns="0" tIns="0" rIns="0" bIns="0" rtlCol="0" anchor="b">
            <a:normAutofit fontScale="80000"/>
          </a:bodyPr>
          <a:lstStyle/>
          <a:p>
            <a:r>
              <a:rPr lang="en-US" sz="2400" b="1">
                <a:solidFill>
                  <a:schemeClr val="tx1">
                    <a:lumMod val="65000"/>
                    <a:lumOff val="35000"/>
                  </a:schemeClr>
                </a:solidFill>
                <a:latin typeface="+mj-lt"/>
              </a:rPr>
              <a:t>In</a:t>
            </a:r>
            <a:r>
              <a:rPr lang="es-ES" altLang="en-US" sz="2400" b="1">
                <a:solidFill>
                  <a:schemeClr val="tx1">
                    <a:lumMod val="65000"/>
                    <a:lumOff val="35000"/>
                  </a:schemeClr>
                </a:solidFill>
                <a:latin typeface="+mj-lt"/>
              </a:rPr>
              <a:t>troducción</a:t>
            </a:r>
            <a:endParaRPr lang="es-ES" altLang="en-US" sz="2400" b="1">
              <a:solidFill>
                <a:schemeClr val="tx1">
                  <a:lumMod val="65000"/>
                  <a:lumOff val="35000"/>
                </a:schemeClr>
              </a:solidFill>
              <a:latin typeface="+mj-lt"/>
            </a:endParaRPr>
          </a:p>
        </p:txBody>
      </p:sp>
      <p:sp>
        <p:nvSpPr>
          <p:cNvPr id="24" name="序号"/>
          <p:cNvSpPr txBox="1">
            <a:spLocks noChangeAspect="1"/>
          </p:cNvSpPr>
          <p:nvPr>
            <p:custDataLst>
              <p:tags r:id="rId4"/>
            </p:custDataLst>
          </p:nvPr>
        </p:nvSpPr>
        <p:spPr>
          <a:xfrm>
            <a:off x="6391910" y="2045335"/>
            <a:ext cx="683895" cy="683895"/>
          </a:xfrm>
          <a:prstGeom prst="ellipse">
            <a:avLst/>
          </a:prstGeom>
          <a:solidFill>
            <a:schemeClr val="accent1"/>
          </a:solidFill>
        </p:spPr>
        <p:txBody>
          <a:bodyPr wrap="none" lIns="0" tIns="0" rIns="0" bIns="0" rtlCol="0" anchor="ctr">
            <a:noAutofit/>
          </a:bodyPr>
          <a:lstStyle/>
          <a:p>
            <a:pPr algn="ctr"/>
            <a:r>
              <a:rPr lang="en-US" sz="2400" b="1">
                <a:solidFill>
                  <a:schemeClr val="lt1">
                    <a:lumMod val="100000"/>
                  </a:schemeClr>
                </a:solidFill>
                <a:latin typeface="+mj-lt"/>
                <a:ea typeface="+mj-lt"/>
                <a:cs typeface="Arial" panose="020B0604020202020204" pitchFamily="34" charset="0"/>
              </a:rPr>
              <a:t>02</a:t>
            </a:r>
            <a:endParaRPr lang="en-US" sz="2400" b="1">
              <a:solidFill>
                <a:schemeClr val="lt1">
                  <a:lumMod val="100000"/>
                </a:schemeClr>
              </a:solidFill>
              <a:latin typeface="+mj-lt"/>
              <a:ea typeface="+mj-lt"/>
              <a:cs typeface="Arial" panose="020B0604020202020204" pitchFamily="34" charset="0"/>
            </a:endParaRPr>
          </a:p>
        </p:txBody>
      </p:sp>
      <p:sp>
        <p:nvSpPr>
          <p:cNvPr id="25" name="标题"/>
          <p:cNvSpPr txBox="1"/>
          <p:nvPr>
            <p:custDataLst>
              <p:tags r:id="rId5"/>
            </p:custDataLst>
          </p:nvPr>
        </p:nvSpPr>
        <p:spPr>
          <a:xfrm>
            <a:off x="7481570" y="2251710"/>
            <a:ext cx="4208780" cy="368300"/>
          </a:xfrm>
          <a:prstGeom prst="rect">
            <a:avLst/>
          </a:prstGeom>
          <a:noFill/>
        </p:spPr>
        <p:txBody>
          <a:bodyPr wrap="square" lIns="0" tIns="0" rIns="0" bIns="0" rtlCol="0" anchor="b">
            <a:normAutofit fontScale="80000"/>
          </a:bodyPr>
          <a:lstStyle/>
          <a:p>
            <a:r>
              <a:rPr lang="es-ES" altLang="en-US" sz="2400" b="1">
                <a:solidFill>
                  <a:schemeClr val="tx1">
                    <a:lumMod val="65000"/>
                    <a:lumOff val="35000"/>
                  </a:schemeClr>
                </a:solidFill>
                <a:latin typeface="+mj-lt"/>
              </a:rPr>
              <a:t>Propósito del proyecto</a:t>
            </a:r>
            <a:endParaRPr lang="es-ES" altLang="en-US" sz="2400" b="1">
              <a:solidFill>
                <a:schemeClr val="tx1">
                  <a:lumMod val="65000"/>
                  <a:lumOff val="35000"/>
                </a:schemeClr>
              </a:solidFill>
              <a:latin typeface="+mj-lt"/>
            </a:endParaRPr>
          </a:p>
        </p:txBody>
      </p:sp>
      <p:sp>
        <p:nvSpPr>
          <p:cNvPr id="28" name="序号"/>
          <p:cNvSpPr txBox="1">
            <a:spLocks noChangeAspect="1"/>
          </p:cNvSpPr>
          <p:nvPr>
            <p:custDataLst>
              <p:tags r:id="rId6"/>
            </p:custDataLst>
          </p:nvPr>
        </p:nvSpPr>
        <p:spPr>
          <a:xfrm>
            <a:off x="6391910" y="2991485"/>
            <a:ext cx="683895" cy="683895"/>
          </a:xfrm>
          <a:prstGeom prst="ellipse">
            <a:avLst/>
          </a:prstGeom>
          <a:solidFill>
            <a:schemeClr val="accent1"/>
          </a:solidFill>
        </p:spPr>
        <p:txBody>
          <a:bodyPr wrap="none" lIns="0" tIns="0" rIns="0" bIns="0" rtlCol="0" anchor="ctr">
            <a:noAutofit/>
          </a:bodyPr>
          <a:lstStyle/>
          <a:p>
            <a:pPr algn="ctr"/>
            <a:r>
              <a:rPr lang="en-US" sz="2400" b="1">
                <a:solidFill>
                  <a:schemeClr val="lt1">
                    <a:lumMod val="100000"/>
                  </a:schemeClr>
                </a:solidFill>
                <a:latin typeface="+mj-lt"/>
                <a:ea typeface="+mj-lt"/>
                <a:cs typeface="Arial" panose="020B0604020202020204" pitchFamily="34" charset="0"/>
              </a:rPr>
              <a:t>03</a:t>
            </a:r>
            <a:endParaRPr lang="en-US" sz="2400" b="1">
              <a:solidFill>
                <a:schemeClr val="lt1">
                  <a:lumMod val="100000"/>
                </a:schemeClr>
              </a:solidFill>
              <a:latin typeface="+mj-lt"/>
              <a:ea typeface="+mj-lt"/>
              <a:cs typeface="Arial" panose="020B0604020202020204" pitchFamily="34" charset="0"/>
            </a:endParaRPr>
          </a:p>
        </p:txBody>
      </p:sp>
      <p:sp>
        <p:nvSpPr>
          <p:cNvPr id="29" name="标题"/>
          <p:cNvSpPr txBox="1"/>
          <p:nvPr>
            <p:custDataLst>
              <p:tags r:id="rId7"/>
            </p:custDataLst>
          </p:nvPr>
        </p:nvSpPr>
        <p:spPr>
          <a:xfrm>
            <a:off x="7481570" y="3197860"/>
            <a:ext cx="4208780" cy="368300"/>
          </a:xfrm>
          <a:prstGeom prst="rect">
            <a:avLst/>
          </a:prstGeom>
          <a:noFill/>
        </p:spPr>
        <p:txBody>
          <a:bodyPr wrap="square" lIns="0" tIns="0" rIns="0" bIns="0" rtlCol="0" anchor="b">
            <a:normAutofit fontScale="90000" lnSpcReduction="20000"/>
          </a:bodyPr>
          <a:lstStyle/>
          <a:p>
            <a:r>
              <a:rPr lang="es-ES" altLang="en-US" sz="2200" b="1">
                <a:solidFill>
                  <a:schemeClr val="tx1">
                    <a:lumMod val="65000"/>
                    <a:lumOff val="35000"/>
                  </a:schemeClr>
                </a:solidFill>
                <a:latin typeface="+mj-ea"/>
                <a:ea typeface="+mj-ea"/>
                <a:cs typeface="Arial" panose="020B0604020202020204" pitchFamily="34" charset="0"/>
              </a:rPr>
              <a:t>Software y licencias utilizadas</a:t>
            </a:r>
            <a:endParaRPr lang="es-ES" altLang="en-US" sz="2200" b="1">
              <a:solidFill>
                <a:schemeClr val="tx1">
                  <a:lumMod val="65000"/>
                  <a:lumOff val="35000"/>
                </a:schemeClr>
              </a:solidFill>
              <a:latin typeface="+mj-ea"/>
              <a:ea typeface="+mj-ea"/>
              <a:cs typeface="Arial" panose="020B0604020202020204" pitchFamily="34" charset="0"/>
            </a:endParaRPr>
          </a:p>
        </p:txBody>
      </p:sp>
      <p:sp>
        <p:nvSpPr>
          <p:cNvPr id="31" name="序号"/>
          <p:cNvSpPr txBox="1">
            <a:spLocks noChangeAspect="1"/>
          </p:cNvSpPr>
          <p:nvPr>
            <p:custDataLst>
              <p:tags r:id="rId8"/>
            </p:custDataLst>
          </p:nvPr>
        </p:nvSpPr>
        <p:spPr>
          <a:xfrm>
            <a:off x="6391910" y="3937635"/>
            <a:ext cx="683895" cy="683895"/>
          </a:xfrm>
          <a:prstGeom prst="ellipse">
            <a:avLst/>
          </a:prstGeom>
          <a:solidFill>
            <a:schemeClr val="accent1"/>
          </a:solidFill>
        </p:spPr>
        <p:txBody>
          <a:bodyPr wrap="none" lIns="0" tIns="0" rIns="0" bIns="0" rtlCol="0" anchor="ctr">
            <a:noAutofit/>
          </a:bodyPr>
          <a:lstStyle/>
          <a:p>
            <a:pPr algn="ctr"/>
            <a:r>
              <a:rPr lang="en-US" sz="2400" b="1">
                <a:solidFill>
                  <a:schemeClr val="lt1">
                    <a:lumMod val="100000"/>
                  </a:schemeClr>
                </a:solidFill>
                <a:latin typeface="+mj-lt"/>
                <a:ea typeface="+mj-lt"/>
                <a:cs typeface="Arial" panose="020B0604020202020204" pitchFamily="34" charset="0"/>
              </a:rPr>
              <a:t>04</a:t>
            </a:r>
            <a:endParaRPr lang="en-US" sz="2400" b="1">
              <a:solidFill>
                <a:schemeClr val="lt1">
                  <a:lumMod val="100000"/>
                </a:schemeClr>
              </a:solidFill>
              <a:latin typeface="+mj-lt"/>
              <a:ea typeface="+mj-lt"/>
              <a:cs typeface="Arial" panose="020B0604020202020204" pitchFamily="34" charset="0"/>
            </a:endParaRPr>
          </a:p>
        </p:txBody>
      </p:sp>
      <p:sp>
        <p:nvSpPr>
          <p:cNvPr id="32" name="标题"/>
          <p:cNvSpPr txBox="1"/>
          <p:nvPr>
            <p:custDataLst>
              <p:tags r:id="rId9"/>
            </p:custDataLst>
          </p:nvPr>
        </p:nvSpPr>
        <p:spPr>
          <a:xfrm>
            <a:off x="7481570" y="4144010"/>
            <a:ext cx="4208780" cy="368300"/>
          </a:xfrm>
          <a:prstGeom prst="rect">
            <a:avLst/>
          </a:prstGeom>
          <a:noFill/>
        </p:spPr>
        <p:txBody>
          <a:bodyPr wrap="square" lIns="0" tIns="0" rIns="0" bIns="0" rtlCol="0" anchor="b">
            <a:normAutofit fontScale="80000"/>
          </a:bodyPr>
          <a:lstStyle/>
          <a:p>
            <a:r>
              <a:rPr lang="es-ES" altLang="en-US" sz="2400" b="1">
                <a:solidFill>
                  <a:schemeClr val="tx1">
                    <a:lumMod val="65000"/>
                    <a:lumOff val="35000"/>
                  </a:schemeClr>
                </a:solidFill>
                <a:latin typeface="+mj-ea"/>
                <a:ea typeface="+mj-ea"/>
                <a:cs typeface="Arial" panose="020B0604020202020204" pitchFamily="34" charset="0"/>
              </a:rPr>
              <a:t>Explicación del proyecto</a:t>
            </a:r>
            <a:endParaRPr lang="es-ES" altLang="en-US" sz="2400" b="1">
              <a:solidFill>
                <a:schemeClr val="tx1">
                  <a:lumMod val="65000"/>
                  <a:lumOff val="35000"/>
                </a:schemeClr>
              </a:solidFill>
              <a:latin typeface="+mj-ea"/>
              <a:ea typeface="+mj-ea"/>
              <a:cs typeface="Arial" panose="020B0604020202020204" pitchFamily="34" charset="0"/>
            </a:endParaRPr>
          </a:p>
        </p:txBody>
      </p:sp>
      <p:sp>
        <p:nvSpPr>
          <p:cNvPr id="10" name="序号"/>
          <p:cNvSpPr txBox="1">
            <a:spLocks noChangeAspect="1"/>
          </p:cNvSpPr>
          <p:nvPr>
            <p:custDataLst>
              <p:tags r:id="rId10"/>
            </p:custDataLst>
          </p:nvPr>
        </p:nvSpPr>
        <p:spPr>
          <a:xfrm>
            <a:off x="6391910" y="4883785"/>
            <a:ext cx="683895" cy="683895"/>
          </a:xfrm>
          <a:prstGeom prst="ellipse">
            <a:avLst/>
          </a:prstGeom>
          <a:solidFill>
            <a:schemeClr val="accent1"/>
          </a:solidFill>
        </p:spPr>
        <p:txBody>
          <a:bodyPr wrap="none" lIns="0" tIns="0" rIns="0" bIns="0" rtlCol="0" anchor="ctr">
            <a:noAutofit/>
          </a:bodyPr>
          <a:lstStyle/>
          <a:p>
            <a:pPr algn="ctr"/>
            <a:r>
              <a:rPr lang="en-US" sz="2400" b="1">
                <a:solidFill>
                  <a:schemeClr val="lt1">
                    <a:lumMod val="100000"/>
                  </a:schemeClr>
                </a:solidFill>
                <a:latin typeface="+mj-lt"/>
                <a:ea typeface="+mj-lt"/>
                <a:cs typeface="Arial" panose="020B0604020202020204" pitchFamily="34" charset="0"/>
              </a:rPr>
              <a:t>05</a:t>
            </a:r>
            <a:endParaRPr lang="en-US" sz="2400" b="1">
              <a:solidFill>
                <a:schemeClr val="lt1">
                  <a:lumMod val="100000"/>
                </a:schemeClr>
              </a:solidFill>
              <a:latin typeface="+mj-lt"/>
              <a:ea typeface="+mj-lt"/>
              <a:cs typeface="Arial" panose="020B0604020202020204" pitchFamily="34" charset="0"/>
            </a:endParaRPr>
          </a:p>
        </p:txBody>
      </p:sp>
      <p:sp>
        <p:nvSpPr>
          <p:cNvPr id="11" name="标题"/>
          <p:cNvSpPr txBox="1"/>
          <p:nvPr>
            <p:custDataLst>
              <p:tags r:id="rId11"/>
            </p:custDataLst>
          </p:nvPr>
        </p:nvSpPr>
        <p:spPr>
          <a:xfrm>
            <a:off x="7481570" y="5090160"/>
            <a:ext cx="4208780" cy="368300"/>
          </a:xfrm>
          <a:prstGeom prst="rect">
            <a:avLst/>
          </a:prstGeom>
          <a:noFill/>
        </p:spPr>
        <p:txBody>
          <a:bodyPr wrap="square" lIns="0" tIns="0" rIns="0" bIns="0" rtlCol="0" anchor="b">
            <a:normAutofit fontScale="90000" lnSpcReduction="20000"/>
          </a:bodyPr>
          <a:lstStyle/>
          <a:p>
            <a:r>
              <a:rPr lang="es-ES" altLang="en-US" sz="2200" b="1">
                <a:solidFill>
                  <a:schemeClr val="tx1">
                    <a:lumMod val="65000"/>
                    <a:lumOff val="35000"/>
                  </a:schemeClr>
                </a:solidFill>
                <a:latin typeface="+mj-ea"/>
                <a:ea typeface="+mj-ea"/>
                <a:cs typeface="Arial" panose="020B0604020202020204" pitchFamily="34" charset="0"/>
              </a:rPr>
              <a:t>Conclusiones</a:t>
            </a:r>
            <a:endParaRPr lang="es-ES" altLang="en-US" sz="2200" b="1">
              <a:solidFill>
                <a:schemeClr val="tx1">
                  <a:lumMod val="65000"/>
                  <a:lumOff val="35000"/>
                </a:schemeClr>
              </a:solidFill>
              <a:latin typeface="+mj-ea"/>
              <a:ea typeface="+mj-ea"/>
              <a:cs typeface="Arial" panose="020B0604020202020204" pitchFamily="34" charset="0"/>
            </a:endParaRPr>
          </a:p>
        </p:txBody>
      </p:sp>
    </p:spTree>
    <p:custDataLst>
      <p:tags r:id="rId12"/>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0000"/>
              </a:schemeClr>
            </a:gs>
            <a:gs pos="100000">
              <a:schemeClr val="bg1"/>
            </a:gs>
          </a:gsLst>
          <a:lin ang="14400000" scaled="0"/>
        </a:gradFill>
        <a:effectLst/>
      </p:bgPr>
    </p:bg>
    <p:spTree>
      <p:nvGrpSpPr>
        <p:cNvPr id="1" name=""/>
        <p:cNvGrpSpPr/>
        <p:nvPr/>
      </p:nvGrpSpPr>
      <p:grpSpPr>
        <a:xfrm>
          <a:off x="0" y="0"/>
          <a:ext cx="0" cy="0"/>
          <a:chOff x="0" y="0"/>
          <a:chExt cx="0" cy="0"/>
        </a:xfrm>
      </p:grpSpPr>
      <p:sp>
        <p:nvSpPr>
          <p:cNvPr id="2" name="文本占位符 1"/>
          <p:cNvSpPr>
            <a:spLocks noGrp="1"/>
          </p:cNvSpPr>
          <p:nvPr>
            <p:ph type="body" idx="5"/>
            <p:custDataLst>
              <p:tags r:id="rId1"/>
            </p:custDataLst>
          </p:nvPr>
        </p:nvSpPr>
        <p:spPr/>
        <p:txBody>
          <a:bodyPr/>
          <a:lstStyle/>
          <a:p>
            <a:r>
              <a:rPr lang="es-ES" altLang="en-US">
                <a:effectLst>
                  <a:reflection blurRad="6350" stA="60000" endA="900" endPos="58000" dir="5400000" sy="-100000" algn="bl" rotWithShape="0"/>
                </a:effectLst>
              </a:rPr>
              <a:t>04</a:t>
            </a:r>
            <a:endParaRPr lang="es-ES" altLang="en-US">
              <a:effectLst>
                <a:reflection blurRad="6350" stA="60000" endA="900" endPos="58000" dir="5400000" sy="-100000" algn="bl" rotWithShape="0"/>
              </a:effectLst>
            </a:endParaRPr>
          </a:p>
        </p:txBody>
      </p:sp>
      <p:sp>
        <p:nvSpPr>
          <p:cNvPr id="4" name="标题 3"/>
          <p:cNvSpPr>
            <a:spLocks noGrp="1"/>
          </p:cNvSpPr>
          <p:nvPr>
            <p:ph type="title" idx="4"/>
            <p:custDataLst>
              <p:tags r:id="rId2"/>
            </p:custDataLst>
          </p:nvPr>
        </p:nvSpPr>
        <p:spPr/>
        <p:txBody>
          <a:bodyPr/>
          <a:lstStyle/>
          <a:p>
            <a:r>
              <a:rPr lang="es-ES" altLang="en-US">
                <a:effectLst>
                  <a:reflection blurRad="6350" stA="60000" endA="900" endPos="60000" dist="60007" dir="5400000" sy="-100000" algn="bl" rotWithShape="0"/>
                </a:effectLst>
              </a:rPr>
              <a:t>Desarrollo del proyecto</a:t>
            </a:r>
            <a:endParaRPr lang="es-ES" altLang="en-US">
              <a:effectLst>
                <a:reflection blurRad="6350" stA="60000" endA="900" endPos="60000" dist="60007" dir="5400000" sy="-100000" algn="bl" rotWithShape="0"/>
              </a:effectLst>
            </a:endParaRPr>
          </a:p>
        </p:txBody>
      </p:sp>
    </p:spTree>
    <p:custDataLst>
      <p:tags r:id="rId3"/>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ítulo 2"/>
          <p:cNvSpPr>
            <a:spLocks noGrp="1"/>
          </p:cNvSpPr>
          <p:nvPr>
            <p:ph type="title" idx="3"/>
          </p:nvPr>
        </p:nvSpPr>
        <p:spPr/>
        <p:style>
          <a:lnRef idx="3">
            <a:schemeClr val="accent1"/>
          </a:lnRef>
          <a:fillRef idx="0">
            <a:srgbClr val="FFFFFF"/>
          </a:fillRef>
          <a:effectRef idx="0">
            <a:srgbClr val="FFFFFF"/>
          </a:effectRef>
          <a:fontRef idx="minor">
            <a:schemeClr val="tx1"/>
          </a:fontRef>
        </p:style>
        <p:txBody>
          <a:bodyPr>
            <a:normAutofit fontScale="90000"/>
          </a:bodyPr>
          <a:p>
            <a:pPr algn="ctr"/>
            <a:r>
              <a:rPr lang="es-ES" altLang="en-US"/>
              <a:t>Desarrollo Proyecto / Escenario base en GNS3</a:t>
            </a:r>
            <a:endParaRPr lang="es-ES" altLang="en-US"/>
          </a:p>
        </p:txBody>
      </p:sp>
      <p:pic>
        <p:nvPicPr>
          <p:cNvPr id="6" name="Imagen 5" descr="escenario_proyecto_gns3"/>
          <p:cNvPicPr>
            <a:picLocks noChangeAspect="1"/>
          </p:cNvPicPr>
          <p:nvPr/>
        </p:nvPicPr>
        <p:blipFill>
          <a:blip r:embed="rId1"/>
          <a:stretch>
            <a:fillRect/>
          </a:stretch>
        </p:blipFill>
        <p:spPr>
          <a:xfrm>
            <a:off x="607695" y="1329055"/>
            <a:ext cx="10793095" cy="5263515"/>
          </a:xfrm>
          <a:prstGeom prst="rect">
            <a:avLst/>
          </a:prstGeom>
        </p:spPr>
      </p:pic>
    </p:spTree>
    <p:custDataLst>
      <p:tags r:id="rId2"/>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Marcador de posición de contenido 1"/>
          <p:cNvSpPr>
            <a:spLocks noGrp="1"/>
          </p:cNvSpPr>
          <p:nvPr>
            <p:ph idx="4"/>
          </p:nvPr>
        </p:nvSpPr>
        <p:spPr/>
        <p:txBody>
          <a:bodyPr/>
          <a:p>
            <a:pPr algn="just"/>
            <a:r>
              <a:rPr lang="es-ES" altLang="en-US" sz="2000" b="1" u="sng">
                <a:latin typeface="+mj-lt"/>
                <a:cs typeface="+mj-lt"/>
              </a:rPr>
              <a:t>¿Por que BGP (Border Gateway Protocol)? Funcionamiento y características</a:t>
            </a:r>
            <a:endParaRPr lang="es-ES" altLang="en-US" sz="2000" b="1" u="sng">
              <a:latin typeface="+mj-lt"/>
              <a:cs typeface="+mj-lt"/>
            </a:endParaRPr>
          </a:p>
          <a:p>
            <a:pPr algn="just">
              <a:buFont typeface="Wingdings" panose="05000000000000000000" charset="0"/>
              <a:buChar char="Ø"/>
            </a:pPr>
            <a:r>
              <a:rPr lang="es-ES" altLang="en-US">
                <a:latin typeface="+mj-lt"/>
                <a:cs typeface="+mj-lt"/>
              </a:rPr>
              <a:t>Es un protocolo que nunca antes había visto y me parece interesante su funcionamiento.</a:t>
            </a:r>
            <a:endParaRPr lang="es-ES" altLang="en-US">
              <a:latin typeface="+mj-lt"/>
              <a:cs typeface="+mj-lt"/>
            </a:endParaRPr>
          </a:p>
          <a:p>
            <a:pPr algn="just">
              <a:buFont typeface="Wingdings" panose="05000000000000000000" charset="0"/>
              <a:buChar char="Ø"/>
            </a:pPr>
            <a:r>
              <a:rPr lang="es-ES" altLang="en-US">
                <a:latin typeface="+mj-lt"/>
                <a:cs typeface="+mj-lt"/>
              </a:rPr>
              <a:t>BGP tiene una distancia administrativa de 20 y calcula la mejor ruta basándose en políticas administrativas, prefijos, longitud de ruta...</a:t>
            </a:r>
            <a:endParaRPr lang="es-ES" altLang="en-US">
              <a:latin typeface="+mj-lt"/>
              <a:cs typeface="+mj-lt"/>
            </a:endParaRPr>
          </a:p>
          <a:p>
            <a:pPr algn="just">
              <a:buFont typeface="Wingdings" panose="05000000000000000000" charset="0"/>
              <a:buChar char="Ø"/>
            </a:pPr>
            <a:r>
              <a:rPr lang="es-ES" altLang="en-US">
                <a:latin typeface="+mj-lt"/>
                <a:cs typeface="+mj-lt"/>
              </a:rPr>
              <a:t>Este protocolo es utilizado en sistemas autónomos en Internet y su propósito es intercambiar información de enrutamiento entre redes grandes, como los ISP (Movistar, Vodafone...).</a:t>
            </a:r>
            <a:endParaRPr lang="es-ES" altLang="en-US">
              <a:latin typeface="+mj-lt"/>
              <a:cs typeface="+mj-lt"/>
            </a:endParaRPr>
          </a:p>
          <a:p>
            <a:pPr algn="just">
              <a:buFont typeface="Wingdings" panose="05000000000000000000" charset="0"/>
              <a:buChar char="Ø"/>
            </a:pPr>
            <a:r>
              <a:rPr lang="es-ES" altLang="en-US">
                <a:latin typeface="+mj-lt"/>
                <a:cs typeface="+mj-lt"/>
              </a:rPr>
              <a:t>Un ejemplo de políticas de red, es que un ISP puede priorizar el tráfico entrante de una zona en concreto o por acuerdos comerciales entre empresas. </a:t>
            </a:r>
            <a:endParaRPr lang="es-ES" altLang="en-US">
              <a:latin typeface="+mj-lt"/>
              <a:cs typeface="+mj-lt"/>
            </a:endParaRPr>
          </a:p>
        </p:txBody>
      </p:sp>
      <p:sp>
        <p:nvSpPr>
          <p:cNvPr id="3" name="Título 2"/>
          <p:cNvSpPr>
            <a:spLocks noGrp="1"/>
          </p:cNvSpPr>
          <p:nvPr>
            <p:ph type="title" idx="3"/>
          </p:nvPr>
        </p:nvSpPr>
        <p:spPr/>
        <p:txBody>
          <a:bodyPr>
            <a:normAutofit fontScale="90000"/>
          </a:bodyPr>
          <a:p>
            <a:pPr algn="ctr"/>
            <a:r>
              <a:rPr lang="es-ES" altLang="en-US"/>
              <a:t>Desarrollo Proyecto / Protocolo de enrutamiento BGP</a:t>
            </a:r>
            <a:endParaRPr lang="es-ES" altLang="en-US"/>
          </a:p>
        </p:txBody>
      </p:sp>
    </p:spTree>
    <p:custDataLst>
      <p:tags r:id="rId1"/>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Marcador de posición de contenido 1"/>
          <p:cNvSpPr>
            <a:spLocks noGrp="1"/>
          </p:cNvSpPr>
          <p:nvPr>
            <p:ph idx="4"/>
          </p:nvPr>
        </p:nvSpPr>
        <p:spPr/>
        <p:txBody>
          <a:bodyPr/>
          <a:p>
            <a:pPr algn="just"/>
            <a:r>
              <a:rPr lang="es-ES" altLang="en-US" sz="2000" b="1" u="sng">
                <a:latin typeface="+mj-lt"/>
                <a:cs typeface="+mj-lt"/>
              </a:rPr>
              <a:t>Implementación en mi escenario</a:t>
            </a:r>
            <a:endParaRPr lang="es-ES" altLang="en-US" sz="2000" b="1" u="sng">
              <a:latin typeface="+mj-lt"/>
              <a:cs typeface="+mj-lt"/>
            </a:endParaRPr>
          </a:p>
          <a:p>
            <a:pPr algn="just">
              <a:buFont typeface="Wingdings" panose="05000000000000000000" charset="0"/>
              <a:buChar char="Ø"/>
            </a:pPr>
            <a:r>
              <a:rPr lang="es-ES" altLang="en-US">
                <a:latin typeface="+mj-lt"/>
                <a:cs typeface="+mj-lt"/>
              </a:rPr>
              <a:t>Cada router es un sistema autónomo (AS), se identifica con un número y se intercambian las tablas de enrutamiento entre los vecinos (routers remotos).</a:t>
            </a:r>
            <a:endParaRPr lang="es-ES" altLang="en-US">
              <a:latin typeface="+mj-lt"/>
              <a:cs typeface="+mj-lt"/>
            </a:endParaRPr>
          </a:p>
          <a:p>
            <a:pPr>
              <a:buFont typeface="Wingdings" panose="05000000000000000000" charset="0"/>
              <a:buChar char="Ø"/>
            </a:pPr>
            <a:endParaRPr lang="es-ES" altLang="en-US">
              <a:latin typeface="+mj-lt"/>
              <a:cs typeface="+mj-lt"/>
            </a:endParaRPr>
          </a:p>
          <a:p>
            <a:pPr>
              <a:buFont typeface="Wingdings" panose="05000000000000000000" charset="0"/>
              <a:buChar char="Ø"/>
            </a:pPr>
            <a:endParaRPr lang="es-ES" altLang="en-US">
              <a:latin typeface="+mj-lt"/>
              <a:cs typeface="+mj-lt"/>
            </a:endParaRPr>
          </a:p>
        </p:txBody>
      </p:sp>
      <p:sp>
        <p:nvSpPr>
          <p:cNvPr id="3" name="Título 2"/>
          <p:cNvSpPr>
            <a:spLocks noGrp="1"/>
          </p:cNvSpPr>
          <p:nvPr>
            <p:ph type="title" idx="3"/>
          </p:nvPr>
        </p:nvSpPr>
        <p:spPr/>
        <p:txBody>
          <a:bodyPr>
            <a:normAutofit fontScale="90000"/>
          </a:bodyPr>
          <a:p>
            <a:pPr algn="ctr"/>
            <a:r>
              <a:rPr lang="es-ES" altLang="en-US"/>
              <a:t>Desarrollo Proyecto / Protocolo de enrutamiento BGP</a:t>
            </a:r>
            <a:endParaRPr lang="es-ES" altLang="en-US"/>
          </a:p>
        </p:txBody>
      </p:sp>
      <p:pic>
        <p:nvPicPr>
          <p:cNvPr id="6" name="Imagen 1"/>
          <p:cNvPicPr>
            <a:picLocks noChangeAspect="1"/>
          </p:cNvPicPr>
          <p:nvPr/>
        </p:nvPicPr>
        <p:blipFill>
          <a:blip r:embed="rId1"/>
          <a:stretch>
            <a:fillRect/>
          </a:stretch>
        </p:blipFill>
        <p:spPr>
          <a:xfrm>
            <a:off x="454025" y="2974340"/>
            <a:ext cx="5885180" cy="2143760"/>
          </a:xfrm>
          <a:prstGeom prst="rect">
            <a:avLst/>
          </a:prstGeom>
          <a:noFill/>
          <a:ln>
            <a:noFill/>
          </a:ln>
        </p:spPr>
      </p:pic>
      <p:pic>
        <p:nvPicPr>
          <p:cNvPr id="19" name="Imagen 4"/>
          <p:cNvPicPr>
            <a:picLocks noChangeAspect="1"/>
          </p:cNvPicPr>
          <p:nvPr/>
        </p:nvPicPr>
        <p:blipFill>
          <a:blip r:embed="rId2"/>
          <a:stretch>
            <a:fillRect/>
          </a:stretch>
        </p:blipFill>
        <p:spPr>
          <a:xfrm>
            <a:off x="6096635" y="3094355"/>
            <a:ext cx="6095365" cy="3763645"/>
          </a:xfrm>
          <a:prstGeom prst="rect">
            <a:avLst/>
          </a:prstGeom>
          <a:noFill/>
          <a:ln>
            <a:noFill/>
          </a:ln>
        </p:spPr>
      </p:pic>
    </p:spTree>
    <p:custDataLst>
      <p:tags r:id="rId3"/>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Marcador de posición de contenido 1"/>
          <p:cNvSpPr>
            <a:spLocks noGrp="1"/>
          </p:cNvSpPr>
          <p:nvPr>
            <p:ph idx="4"/>
          </p:nvPr>
        </p:nvSpPr>
        <p:spPr/>
        <p:txBody>
          <a:bodyPr/>
          <a:p>
            <a:pPr algn="just"/>
            <a:r>
              <a:rPr lang="es-ES" altLang="en-US" sz="2000" b="1" u="sng">
                <a:latin typeface="+mj-lt"/>
                <a:cs typeface="+mj-lt"/>
              </a:rPr>
              <a:t>¿Por qué IPSec? Que és, funcionamiento y caracterísitcas.</a:t>
            </a:r>
            <a:endParaRPr lang="es-ES" altLang="en-US" sz="2000" b="1" u="sng">
              <a:latin typeface="+mj-lt"/>
              <a:cs typeface="+mj-lt"/>
            </a:endParaRPr>
          </a:p>
          <a:p>
            <a:pPr algn="just">
              <a:buFont typeface="Wingdings" panose="05000000000000000000" charset="0"/>
              <a:buChar char="Ø"/>
            </a:pPr>
            <a:r>
              <a:rPr lang="es-ES" altLang="en-US">
                <a:latin typeface="+mj-lt"/>
                <a:cs typeface="+mj-lt"/>
              </a:rPr>
              <a:t>Es un protocolo VPN complejo pero muy seguro y me gusta su implementación en el cortafuegos Fortigate.</a:t>
            </a:r>
            <a:endParaRPr lang="es-ES" altLang="en-US">
              <a:latin typeface="+mj-lt"/>
              <a:cs typeface="+mj-lt"/>
            </a:endParaRPr>
          </a:p>
          <a:p>
            <a:pPr algn="just">
              <a:buFont typeface="Wingdings" panose="05000000000000000000" charset="0"/>
              <a:buChar char="Ø"/>
            </a:pPr>
            <a:r>
              <a:rPr lang="es-ES" altLang="en-US" b="1">
                <a:latin typeface="+mj-lt"/>
                <a:cs typeface="+mj-lt"/>
              </a:rPr>
              <a:t>IPSec (Internet Protocol Security)</a:t>
            </a:r>
            <a:r>
              <a:rPr lang="es-ES" altLang="en-US">
                <a:latin typeface="+mj-lt"/>
                <a:cs typeface="+mj-lt"/>
              </a:rPr>
              <a:t> es un conjunto de estándares utilizados para garantizar la seguridad a través de redes no seguras como Internet.</a:t>
            </a:r>
            <a:endParaRPr lang="es-ES" altLang="en-US">
              <a:latin typeface="+mj-lt"/>
              <a:cs typeface="+mj-lt"/>
            </a:endParaRPr>
          </a:p>
          <a:p>
            <a:pPr algn="just">
              <a:buFont typeface="Wingdings" panose="05000000000000000000" charset="0"/>
              <a:buChar char="Ø"/>
            </a:pPr>
            <a:r>
              <a:rPr lang="es-ES" altLang="en-US">
                <a:latin typeface="+mj-lt"/>
                <a:cs typeface="+mj-lt"/>
              </a:rPr>
              <a:t>Sus funciones son, la</a:t>
            </a:r>
            <a:r>
              <a:rPr lang="es-ES" altLang="en-US" b="1">
                <a:latin typeface="+mj-lt"/>
                <a:cs typeface="+mj-lt"/>
              </a:rPr>
              <a:t> integridad</a:t>
            </a:r>
            <a:r>
              <a:rPr lang="es-ES" altLang="en-US">
                <a:latin typeface="+mj-lt"/>
                <a:cs typeface="+mj-lt"/>
              </a:rPr>
              <a:t>, </a:t>
            </a:r>
            <a:r>
              <a:rPr lang="es-ES" altLang="en-US" b="1">
                <a:latin typeface="+mj-lt"/>
                <a:cs typeface="+mj-lt"/>
              </a:rPr>
              <a:t>confidencialidad</a:t>
            </a:r>
            <a:r>
              <a:rPr lang="es-ES" altLang="en-US">
                <a:latin typeface="+mj-lt"/>
                <a:cs typeface="+mj-lt"/>
              </a:rPr>
              <a:t>, </a:t>
            </a:r>
            <a:r>
              <a:rPr lang="es-ES" altLang="en-US" b="1">
                <a:latin typeface="+mj-lt"/>
                <a:cs typeface="+mj-lt"/>
              </a:rPr>
              <a:t>autenticación</a:t>
            </a:r>
            <a:r>
              <a:rPr lang="es-ES" altLang="en-US">
                <a:latin typeface="+mj-lt"/>
                <a:cs typeface="+mj-lt"/>
              </a:rPr>
              <a:t> y </a:t>
            </a:r>
            <a:r>
              <a:rPr lang="es-ES" altLang="en-US" b="1">
                <a:latin typeface="+mj-lt"/>
                <a:cs typeface="+mj-lt"/>
              </a:rPr>
              <a:t>protección</a:t>
            </a:r>
            <a:r>
              <a:rPr lang="es-ES" altLang="en-US">
                <a:latin typeface="+mj-lt"/>
                <a:cs typeface="+mj-lt"/>
              </a:rPr>
              <a:t> contra repetición.</a:t>
            </a:r>
            <a:endParaRPr lang="es-ES" altLang="en-US">
              <a:latin typeface="+mj-lt"/>
              <a:cs typeface="+mj-lt"/>
            </a:endParaRPr>
          </a:p>
          <a:p>
            <a:pPr algn="just">
              <a:buFont typeface="Wingdings" panose="05000000000000000000" charset="0"/>
              <a:buChar char="Ø"/>
            </a:pPr>
            <a:r>
              <a:rPr lang="es-ES" altLang="en-US">
                <a:latin typeface="+mj-lt"/>
                <a:cs typeface="+mj-lt"/>
              </a:rPr>
              <a:t>Funciona de dos formas: </a:t>
            </a:r>
            <a:r>
              <a:rPr lang="es-ES" altLang="en-US" b="1">
                <a:latin typeface="+mj-lt"/>
                <a:cs typeface="+mj-lt"/>
              </a:rPr>
              <a:t>en modo túnel</a:t>
            </a:r>
            <a:r>
              <a:rPr lang="es-ES" altLang="en-US">
                <a:latin typeface="+mj-lt"/>
                <a:cs typeface="+mj-lt"/>
              </a:rPr>
              <a:t> </a:t>
            </a:r>
            <a:r>
              <a:rPr lang="es-ES" altLang="en-US" b="1">
                <a:highlight>
                  <a:srgbClr val="FFFF00"/>
                </a:highlight>
                <a:latin typeface="+mj-lt"/>
                <a:cs typeface="+mj-lt"/>
              </a:rPr>
              <a:t>(utilizado en este proyecto para la VPN de acceso remoto)</a:t>
            </a:r>
            <a:r>
              <a:rPr lang="es-ES" altLang="en-US">
                <a:latin typeface="+mj-lt"/>
                <a:cs typeface="+mj-lt"/>
              </a:rPr>
              <a:t> cifrando los paquetes IP y encapsulándolo en un nuevo y en </a:t>
            </a:r>
            <a:r>
              <a:rPr lang="es-ES" altLang="en-US" b="1">
                <a:latin typeface="+mj-lt"/>
                <a:cs typeface="+mj-lt"/>
              </a:rPr>
              <a:t>modo transporte, </a:t>
            </a:r>
            <a:r>
              <a:rPr lang="es-ES" altLang="en-US">
                <a:latin typeface="+mj-lt"/>
                <a:cs typeface="+mj-lt"/>
              </a:rPr>
              <a:t>cifrando solo los datos del paquete IP (utilizado para comunicaciones directas entre hosts).</a:t>
            </a:r>
            <a:endParaRPr lang="es-ES" altLang="en-US">
              <a:latin typeface="+mj-lt"/>
              <a:cs typeface="+mj-lt"/>
            </a:endParaRPr>
          </a:p>
          <a:p>
            <a:endParaRPr lang="es-ES" altLang="en-US">
              <a:latin typeface="+mj-lt"/>
              <a:cs typeface="+mj-lt"/>
            </a:endParaRPr>
          </a:p>
        </p:txBody>
      </p:sp>
      <p:sp>
        <p:nvSpPr>
          <p:cNvPr id="3" name="Título 2"/>
          <p:cNvSpPr>
            <a:spLocks noGrp="1"/>
          </p:cNvSpPr>
          <p:nvPr>
            <p:ph type="title" idx="3"/>
          </p:nvPr>
        </p:nvSpPr>
        <p:spPr/>
        <p:txBody>
          <a:bodyPr>
            <a:normAutofit fontScale="90000"/>
          </a:bodyPr>
          <a:p>
            <a:pPr algn="ctr"/>
            <a:r>
              <a:rPr lang="es-ES" altLang="en-US"/>
              <a:t>Desarrollo Proyecto / Servidor VPN de Acceso Remoto IPSec</a:t>
            </a:r>
            <a:endParaRPr lang="es-ES" altLang="en-US"/>
          </a:p>
        </p:txBody>
      </p:sp>
    </p:spTree>
    <p:custDataLst>
      <p:tags r:id="rId1"/>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Marcador de posición de contenido 1"/>
          <p:cNvSpPr>
            <a:spLocks noGrp="1"/>
          </p:cNvSpPr>
          <p:nvPr>
            <p:ph idx="4"/>
          </p:nvPr>
        </p:nvSpPr>
        <p:spPr/>
        <p:txBody>
          <a:bodyPr/>
          <a:p>
            <a:r>
              <a:rPr lang="es-ES" altLang="en-US" sz="2000" b="1" u="sng">
                <a:latin typeface="+mj-lt"/>
                <a:cs typeface="+mj-lt"/>
              </a:rPr>
              <a:t>Framework IPSec (Conjunto de Protocolos)</a:t>
            </a:r>
            <a:endParaRPr lang="es-ES" altLang="en-US" sz="2000" b="1" u="sng">
              <a:latin typeface="+mj-lt"/>
              <a:cs typeface="+mj-lt"/>
            </a:endParaRPr>
          </a:p>
          <a:p>
            <a:endParaRPr lang="es-ES" altLang="en-US">
              <a:latin typeface="+mj-lt"/>
              <a:cs typeface="+mj-lt"/>
            </a:endParaRPr>
          </a:p>
        </p:txBody>
      </p:sp>
      <p:sp>
        <p:nvSpPr>
          <p:cNvPr id="3" name="Título 2"/>
          <p:cNvSpPr>
            <a:spLocks noGrp="1"/>
          </p:cNvSpPr>
          <p:nvPr>
            <p:ph type="title" idx="3"/>
          </p:nvPr>
        </p:nvSpPr>
        <p:spPr/>
        <p:txBody>
          <a:bodyPr>
            <a:normAutofit fontScale="90000"/>
          </a:bodyPr>
          <a:p>
            <a:pPr algn="ctr"/>
            <a:r>
              <a:rPr lang="es-ES" altLang="en-US"/>
              <a:t>Desarrollo Proyecto / Servidor VPN de Acceso Remoto IPSec</a:t>
            </a:r>
            <a:endParaRPr lang="es-ES" altLang="en-US"/>
          </a:p>
        </p:txBody>
      </p:sp>
      <p:pic>
        <p:nvPicPr>
          <p:cNvPr id="4" name="Imagen 3" descr="framework_ipsec"/>
          <p:cNvPicPr>
            <a:picLocks noChangeAspect="1"/>
          </p:cNvPicPr>
          <p:nvPr/>
        </p:nvPicPr>
        <p:blipFill>
          <a:blip r:embed="rId1"/>
          <a:stretch>
            <a:fillRect/>
          </a:stretch>
        </p:blipFill>
        <p:spPr>
          <a:xfrm>
            <a:off x="2720340" y="2110740"/>
            <a:ext cx="6282690" cy="4747260"/>
          </a:xfrm>
          <a:prstGeom prst="rect">
            <a:avLst/>
          </a:prstGeom>
        </p:spPr>
      </p:pic>
    </p:spTree>
    <p:custDataLst>
      <p:tags r:id="rId2"/>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Marcador de posición de contenido 1"/>
          <p:cNvSpPr>
            <a:spLocks noGrp="1"/>
          </p:cNvSpPr>
          <p:nvPr>
            <p:ph idx="4"/>
          </p:nvPr>
        </p:nvSpPr>
        <p:spPr/>
        <p:txBody>
          <a:bodyPr/>
          <a:p>
            <a:r>
              <a:rPr lang="es-ES" altLang="en-US" sz="2000" b="1">
                <a:latin typeface="+mj-lt"/>
                <a:cs typeface="+mj-lt"/>
              </a:rPr>
              <a:t>Configuración de IPSec en el servidor. Configuración de sus dos fases.</a:t>
            </a:r>
            <a:endParaRPr lang="es-ES" altLang="en-US" sz="2000" b="1">
              <a:latin typeface="+mj-lt"/>
              <a:cs typeface="+mj-lt"/>
            </a:endParaRPr>
          </a:p>
          <a:p>
            <a:endParaRPr lang="es-ES" altLang="en-US" sz="2000" b="1" u="sng">
              <a:latin typeface="+mj-lt"/>
              <a:cs typeface="+mj-lt"/>
            </a:endParaRPr>
          </a:p>
          <a:p>
            <a:endParaRPr lang="es-ES" altLang="en-US">
              <a:latin typeface="+mj-lt"/>
              <a:cs typeface="+mj-lt"/>
            </a:endParaRPr>
          </a:p>
        </p:txBody>
      </p:sp>
      <p:sp>
        <p:nvSpPr>
          <p:cNvPr id="3" name="Título 2"/>
          <p:cNvSpPr>
            <a:spLocks noGrp="1"/>
          </p:cNvSpPr>
          <p:nvPr>
            <p:ph type="title" idx="3"/>
          </p:nvPr>
        </p:nvSpPr>
        <p:spPr/>
        <p:txBody>
          <a:bodyPr>
            <a:normAutofit fontScale="90000"/>
          </a:bodyPr>
          <a:p>
            <a:pPr algn="ctr"/>
            <a:r>
              <a:rPr lang="es-ES" altLang="en-US"/>
              <a:t>Desarrollo Proyecto / Servidor VPN de Acceso Remoto IPSec</a:t>
            </a:r>
            <a:endParaRPr lang="es-ES" altLang="en-US"/>
          </a:p>
        </p:txBody>
      </p:sp>
      <p:pic>
        <p:nvPicPr>
          <p:cNvPr id="36" name="Imagen 12"/>
          <p:cNvPicPr>
            <a:picLocks noChangeAspect="1"/>
          </p:cNvPicPr>
          <p:nvPr/>
        </p:nvPicPr>
        <p:blipFill>
          <a:blip r:embed="rId1"/>
          <a:stretch>
            <a:fillRect/>
          </a:stretch>
        </p:blipFill>
        <p:spPr>
          <a:xfrm>
            <a:off x="107950" y="2006600"/>
            <a:ext cx="6299835" cy="4851400"/>
          </a:xfrm>
          <a:prstGeom prst="rect">
            <a:avLst/>
          </a:prstGeom>
          <a:noFill/>
          <a:ln>
            <a:noFill/>
          </a:ln>
        </p:spPr>
      </p:pic>
      <p:pic>
        <p:nvPicPr>
          <p:cNvPr id="37" name="Imagen 13"/>
          <p:cNvPicPr>
            <a:picLocks noChangeAspect="1"/>
          </p:cNvPicPr>
          <p:nvPr/>
        </p:nvPicPr>
        <p:blipFill>
          <a:blip r:embed="rId2"/>
          <a:stretch>
            <a:fillRect/>
          </a:stretch>
        </p:blipFill>
        <p:spPr>
          <a:xfrm>
            <a:off x="5420995" y="2645410"/>
            <a:ext cx="6503035" cy="3028950"/>
          </a:xfrm>
          <a:prstGeom prst="rect">
            <a:avLst/>
          </a:prstGeom>
          <a:noFill/>
          <a:ln>
            <a:noFill/>
          </a:ln>
        </p:spPr>
      </p:pic>
    </p:spTree>
    <p:custDataLst>
      <p:tags r:id="rId3"/>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Marcador de posición de contenido 1"/>
          <p:cNvSpPr>
            <a:spLocks noGrp="1"/>
          </p:cNvSpPr>
          <p:nvPr>
            <p:ph idx="4"/>
          </p:nvPr>
        </p:nvSpPr>
        <p:spPr/>
        <p:txBody>
          <a:bodyPr/>
          <a:p>
            <a:r>
              <a:rPr lang="es-ES" altLang="en-US" sz="2000" b="1">
                <a:latin typeface="+mj-lt"/>
                <a:cs typeface="+mj-lt"/>
              </a:rPr>
              <a:t>El servidor y el cliente tienen que usar los mismos algoritmos para que se produzca la conexión y se cree una asociación de seguridad (SA)</a:t>
            </a:r>
            <a:endParaRPr lang="es-ES" altLang="en-US" sz="2000" b="1">
              <a:latin typeface="+mj-lt"/>
              <a:cs typeface="+mj-lt"/>
            </a:endParaRPr>
          </a:p>
          <a:p>
            <a:endParaRPr lang="es-ES" altLang="en-US" sz="2000" b="1" u="sng">
              <a:latin typeface="+mj-lt"/>
              <a:cs typeface="+mj-lt"/>
            </a:endParaRPr>
          </a:p>
          <a:p>
            <a:endParaRPr lang="es-ES" altLang="en-US" sz="2000" b="1" u="sng">
              <a:latin typeface="+mj-lt"/>
              <a:cs typeface="+mj-lt"/>
            </a:endParaRPr>
          </a:p>
          <a:p>
            <a:endParaRPr lang="es-ES" altLang="en-US" sz="2000" b="1" u="sng">
              <a:latin typeface="+mj-lt"/>
              <a:cs typeface="+mj-lt"/>
            </a:endParaRPr>
          </a:p>
          <a:p>
            <a:endParaRPr lang="es-ES" altLang="en-US">
              <a:latin typeface="+mj-lt"/>
              <a:cs typeface="+mj-lt"/>
            </a:endParaRPr>
          </a:p>
        </p:txBody>
      </p:sp>
      <p:sp>
        <p:nvSpPr>
          <p:cNvPr id="3" name="Título 2"/>
          <p:cNvSpPr>
            <a:spLocks noGrp="1"/>
          </p:cNvSpPr>
          <p:nvPr>
            <p:ph type="title" idx="3"/>
          </p:nvPr>
        </p:nvSpPr>
        <p:spPr/>
        <p:txBody>
          <a:bodyPr>
            <a:normAutofit fontScale="90000"/>
          </a:bodyPr>
          <a:p>
            <a:pPr algn="ctr"/>
            <a:r>
              <a:rPr lang="es-ES" altLang="en-US"/>
              <a:t>Desarrollo Proyecto / Servidor VPN de Acceso Remoto IPSec</a:t>
            </a:r>
            <a:endParaRPr lang="es-ES" altLang="en-US"/>
          </a:p>
        </p:txBody>
      </p:sp>
      <p:pic>
        <p:nvPicPr>
          <p:cNvPr id="48" name="Imagen 2"/>
          <p:cNvPicPr>
            <a:picLocks noChangeAspect="1"/>
          </p:cNvPicPr>
          <p:nvPr/>
        </p:nvPicPr>
        <p:blipFill>
          <a:blip r:embed="rId1"/>
          <a:stretch>
            <a:fillRect/>
          </a:stretch>
        </p:blipFill>
        <p:spPr>
          <a:xfrm>
            <a:off x="271780" y="2493645"/>
            <a:ext cx="5055870" cy="4250055"/>
          </a:xfrm>
          <a:prstGeom prst="rect">
            <a:avLst/>
          </a:prstGeom>
          <a:noFill/>
          <a:ln>
            <a:noFill/>
          </a:ln>
        </p:spPr>
      </p:pic>
      <p:pic>
        <p:nvPicPr>
          <p:cNvPr id="49" name="Imagen 3"/>
          <p:cNvPicPr>
            <a:picLocks noChangeAspect="1"/>
          </p:cNvPicPr>
          <p:nvPr/>
        </p:nvPicPr>
        <p:blipFill>
          <a:blip r:embed="rId2"/>
          <a:stretch>
            <a:fillRect/>
          </a:stretch>
        </p:blipFill>
        <p:spPr>
          <a:xfrm>
            <a:off x="6301740" y="2623820"/>
            <a:ext cx="5890260" cy="4234180"/>
          </a:xfrm>
          <a:prstGeom prst="rect">
            <a:avLst/>
          </a:prstGeom>
          <a:noFill/>
          <a:ln>
            <a:noFill/>
          </a:ln>
        </p:spPr>
      </p:pic>
    </p:spTree>
    <p:custDataLst>
      <p:tags r:id="rId3"/>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Marcador de posición de contenido 1"/>
          <p:cNvSpPr>
            <a:spLocks noGrp="1"/>
          </p:cNvSpPr>
          <p:nvPr>
            <p:ph idx="4"/>
          </p:nvPr>
        </p:nvSpPr>
        <p:spPr/>
        <p:txBody>
          <a:bodyPr/>
          <a:p>
            <a:r>
              <a:rPr lang="es-ES" altLang="en-US" sz="2000" b="1">
                <a:latin typeface="+mj-lt"/>
                <a:cs typeface="+mj-lt"/>
              </a:rPr>
              <a:t>Conexión exitosa</a:t>
            </a:r>
            <a:endParaRPr lang="es-ES" altLang="en-US" sz="2000" b="1">
              <a:latin typeface="+mj-lt"/>
              <a:cs typeface="+mj-lt"/>
            </a:endParaRPr>
          </a:p>
          <a:p>
            <a:endParaRPr lang="es-ES" altLang="en-US" sz="2000" b="1" u="sng">
              <a:latin typeface="+mj-lt"/>
              <a:cs typeface="+mj-lt"/>
            </a:endParaRPr>
          </a:p>
          <a:p>
            <a:endParaRPr lang="es-ES" altLang="en-US" sz="2000" b="1" u="sng">
              <a:latin typeface="+mj-lt"/>
              <a:cs typeface="+mj-lt"/>
            </a:endParaRPr>
          </a:p>
          <a:p>
            <a:endParaRPr lang="es-ES" altLang="en-US" sz="2000" b="1" u="sng">
              <a:latin typeface="+mj-lt"/>
              <a:cs typeface="+mj-lt"/>
            </a:endParaRPr>
          </a:p>
          <a:p>
            <a:endParaRPr lang="es-ES" altLang="en-US">
              <a:latin typeface="+mj-lt"/>
              <a:cs typeface="+mj-lt"/>
            </a:endParaRPr>
          </a:p>
        </p:txBody>
      </p:sp>
      <p:sp>
        <p:nvSpPr>
          <p:cNvPr id="3" name="Título 2"/>
          <p:cNvSpPr>
            <a:spLocks noGrp="1"/>
          </p:cNvSpPr>
          <p:nvPr>
            <p:ph type="title" idx="3"/>
          </p:nvPr>
        </p:nvSpPr>
        <p:spPr>
          <a:xfrm>
            <a:off x="608400" y="493465"/>
            <a:ext cx="10969200" cy="705600"/>
          </a:xfrm>
        </p:spPr>
        <p:txBody>
          <a:bodyPr>
            <a:normAutofit fontScale="90000"/>
          </a:bodyPr>
          <a:p>
            <a:pPr algn="ctr"/>
            <a:r>
              <a:rPr lang="es-ES" altLang="en-US"/>
              <a:t>Desarrollo Proyecto / Servidor VPN de Acceso Remoto IPSec</a:t>
            </a:r>
            <a:endParaRPr lang="es-ES" altLang="en-US"/>
          </a:p>
        </p:txBody>
      </p:sp>
      <p:pic>
        <p:nvPicPr>
          <p:cNvPr id="5" name="Imagen 4"/>
          <p:cNvPicPr>
            <a:picLocks noChangeAspect="1"/>
          </p:cNvPicPr>
          <p:nvPr/>
        </p:nvPicPr>
        <p:blipFill>
          <a:blip r:embed="rId1"/>
          <a:stretch>
            <a:fillRect/>
          </a:stretch>
        </p:blipFill>
        <p:spPr>
          <a:xfrm>
            <a:off x="4133850" y="1313815"/>
            <a:ext cx="8058150" cy="3342640"/>
          </a:xfrm>
          <a:prstGeom prst="rect">
            <a:avLst/>
          </a:prstGeom>
        </p:spPr>
      </p:pic>
      <p:pic>
        <p:nvPicPr>
          <p:cNvPr id="6" name="Imagen 5"/>
          <p:cNvPicPr>
            <a:picLocks noChangeAspect="1"/>
          </p:cNvPicPr>
          <p:nvPr/>
        </p:nvPicPr>
        <p:blipFill>
          <a:blip r:embed="rId2"/>
          <a:stretch>
            <a:fillRect/>
          </a:stretch>
        </p:blipFill>
        <p:spPr>
          <a:xfrm>
            <a:off x="4162425" y="4535170"/>
            <a:ext cx="8029575" cy="2322830"/>
          </a:xfrm>
          <a:prstGeom prst="rect">
            <a:avLst/>
          </a:prstGeom>
        </p:spPr>
      </p:pic>
    </p:spTree>
    <p:custDataLst>
      <p:tags r:id="rId3"/>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Marcador de posición de contenido 1"/>
          <p:cNvSpPr>
            <a:spLocks noGrp="1"/>
          </p:cNvSpPr>
          <p:nvPr>
            <p:ph idx="4"/>
          </p:nvPr>
        </p:nvSpPr>
        <p:spPr/>
        <p:txBody>
          <a:bodyPr/>
          <a:p>
            <a:pPr algn="just"/>
            <a:r>
              <a:rPr lang="es-ES" altLang="en-US" sz="2000" b="1" u="sng">
                <a:latin typeface="+mj-lt"/>
                <a:cs typeface="+mj-lt"/>
              </a:rPr>
              <a:t>¿Qué es DNSSEC? Mejoras de seguridad para el protocolo DNS</a:t>
            </a:r>
            <a:endParaRPr lang="es-ES" altLang="en-US" sz="2000" b="1" u="sng">
              <a:latin typeface="+mj-lt"/>
              <a:cs typeface="+mj-lt"/>
            </a:endParaRPr>
          </a:p>
          <a:p>
            <a:pPr algn="just">
              <a:buFont typeface="Wingdings" panose="05000000000000000000" charset="0"/>
              <a:buChar char="Ø"/>
            </a:pPr>
            <a:r>
              <a:rPr lang="es-ES" altLang="en-US">
                <a:latin typeface="+mj-lt"/>
                <a:cs typeface="+mj-lt"/>
              </a:rPr>
              <a:t>DNSSec es una extensión de seguridad para el protocolo DNS, con lo que conseguimos que las consultas al servidor DNS sean auténticas y no hayan sido manipuladas de ningún tipo.</a:t>
            </a:r>
            <a:endParaRPr lang="es-ES" altLang="en-US">
              <a:latin typeface="+mj-lt"/>
              <a:cs typeface="+mj-lt"/>
            </a:endParaRPr>
          </a:p>
          <a:p>
            <a:pPr algn="just">
              <a:buFont typeface="Wingdings" panose="05000000000000000000" charset="0"/>
              <a:buChar char="Ø"/>
            </a:pPr>
            <a:r>
              <a:rPr lang="es-ES" altLang="en-US">
                <a:latin typeface="+mj-lt"/>
                <a:cs typeface="+mj-lt"/>
              </a:rPr>
              <a:t>Con esto conseguimos hacer frente a uno de los ataques más frecuentes del servicio DNS, el DNS Spoofing (manipulación de los registros para redirigir a sitios web fraudulentos). </a:t>
            </a:r>
            <a:endParaRPr lang="es-ES" altLang="en-US">
              <a:latin typeface="+mj-lt"/>
              <a:cs typeface="+mj-lt"/>
            </a:endParaRPr>
          </a:p>
          <a:p>
            <a:pPr algn="just">
              <a:buFont typeface="Wingdings" panose="05000000000000000000" charset="0"/>
              <a:buChar char="Ø"/>
            </a:pPr>
            <a:r>
              <a:rPr lang="es-ES" altLang="en-US">
                <a:latin typeface="+mj-lt"/>
                <a:cs typeface="+mj-lt"/>
              </a:rPr>
              <a:t>Firmamos con claves criptográficas los registros de las zonas con las claves ZSK y validamos las claves ZSK con las claves KSK.</a:t>
            </a:r>
            <a:endParaRPr lang="es-ES" altLang="en-US">
              <a:latin typeface="+mj-lt"/>
              <a:cs typeface="+mj-lt"/>
            </a:endParaRPr>
          </a:p>
          <a:p>
            <a:pPr marL="0" indent="0">
              <a:buNone/>
            </a:pPr>
            <a:endParaRPr lang="es-ES" altLang="en-US"/>
          </a:p>
          <a:p>
            <a:endParaRPr lang="es-ES" altLang="en-US"/>
          </a:p>
          <a:p>
            <a:endParaRPr lang="es-ES" altLang="en-US"/>
          </a:p>
        </p:txBody>
      </p:sp>
      <p:sp>
        <p:nvSpPr>
          <p:cNvPr id="3" name="Título 2"/>
          <p:cNvSpPr>
            <a:spLocks noGrp="1"/>
          </p:cNvSpPr>
          <p:nvPr>
            <p:ph type="title" idx="3"/>
          </p:nvPr>
        </p:nvSpPr>
        <p:spPr/>
        <p:txBody>
          <a:bodyPr>
            <a:normAutofit fontScale="90000"/>
          </a:bodyPr>
          <a:p>
            <a:pPr algn="ctr"/>
            <a:r>
              <a:rPr lang="es-ES" altLang="en-US"/>
              <a:t>Desarrollo Proyecto / Servidor DNS con DNSSEC</a:t>
            </a:r>
            <a:endParaRPr lang="es-ES" altLang="en-US"/>
          </a:p>
        </p:txBody>
      </p:sp>
    </p:spTree>
    <p:custDataLst>
      <p:tags r:id="rId1"/>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0000"/>
              </a:schemeClr>
            </a:gs>
            <a:gs pos="100000">
              <a:schemeClr val="bg1"/>
            </a:gs>
          </a:gsLst>
          <a:lin ang="14400000" scaled="0"/>
        </a:gradFill>
        <a:effectLst/>
      </p:bgPr>
    </p:bg>
    <p:spTree>
      <p:nvGrpSpPr>
        <p:cNvPr id="1" name=""/>
        <p:cNvGrpSpPr/>
        <p:nvPr/>
      </p:nvGrpSpPr>
      <p:grpSpPr>
        <a:xfrm>
          <a:off x="0" y="0"/>
          <a:ext cx="0" cy="0"/>
          <a:chOff x="0" y="0"/>
          <a:chExt cx="0" cy="0"/>
        </a:xfrm>
      </p:grpSpPr>
      <p:sp>
        <p:nvSpPr>
          <p:cNvPr id="2" name="文本占位符 1"/>
          <p:cNvSpPr>
            <a:spLocks noGrp="1"/>
          </p:cNvSpPr>
          <p:nvPr>
            <p:ph type="body" idx="5"/>
            <p:custDataLst>
              <p:tags r:id="rId1"/>
            </p:custDataLst>
          </p:nvPr>
        </p:nvSpPr>
        <p:spPr/>
        <p:txBody>
          <a:bodyPr/>
          <a:lstStyle/>
          <a:p>
            <a:r>
              <a:rPr lang="en-US">
                <a:effectLst>
                  <a:reflection blurRad="6350" stA="60000" endA="900" endPos="58000" dir="5400000" sy="-100000" algn="bl" rotWithShape="0"/>
                </a:effectLst>
              </a:rPr>
              <a:t>01</a:t>
            </a:r>
            <a:endParaRPr lang="en-US">
              <a:effectLst>
                <a:reflection blurRad="6350" stA="60000" endA="900" endPos="58000" dir="5400000" sy="-100000" algn="bl" rotWithShape="0"/>
              </a:effectLst>
            </a:endParaRPr>
          </a:p>
        </p:txBody>
      </p:sp>
      <p:sp>
        <p:nvSpPr>
          <p:cNvPr id="4" name="标题 3"/>
          <p:cNvSpPr>
            <a:spLocks noGrp="1"/>
          </p:cNvSpPr>
          <p:nvPr>
            <p:ph type="title" idx="4"/>
            <p:custDataLst>
              <p:tags r:id="rId2"/>
            </p:custDataLst>
          </p:nvPr>
        </p:nvSpPr>
        <p:spPr>
          <a:xfrm>
            <a:off x="3218815" y="2044700"/>
            <a:ext cx="7991475" cy="2398395"/>
          </a:xfrm>
        </p:spPr>
        <p:txBody>
          <a:bodyPr/>
          <a:lstStyle/>
          <a:p>
            <a:r>
              <a:rPr lang="en-US">
                <a:effectLst>
                  <a:reflection blurRad="6350" stA="60000" endA="900" endPos="60000" dist="60007" dir="5400000" sy="-100000" algn="bl" rotWithShape="0"/>
                </a:effectLst>
              </a:rPr>
              <a:t>Introd</a:t>
            </a:r>
            <a:r>
              <a:rPr lang="es-ES" altLang="en-US">
                <a:effectLst>
                  <a:reflection blurRad="6350" stA="60000" endA="900" endPos="60000" dist="60007" dir="5400000" sy="-100000" algn="bl" rotWithShape="0"/>
                </a:effectLst>
              </a:rPr>
              <a:t>ucción</a:t>
            </a:r>
            <a:endParaRPr lang="es-ES" altLang="en-US">
              <a:effectLst>
                <a:reflection blurRad="6350" stA="60000" endA="900" endPos="60000" dist="60007" dir="5400000" sy="-100000" algn="bl" rotWithShape="0"/>
              </a:effectLst>
            </a:endParaRPr>
          </a:p>
        </p:txBody>
      </p:sp>
    </p:spTree>
    <p:custDataLst>
      <p:tags r:id="rId3"/>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Marcador de posición de contenido 1"/>
          <p:cNvSpPr>
            <a:spLocks noGrp="1"/>
          </p:cNvSpPr>
          <p:nvPr>
            <p:ph idx="4"/>
          </p:nvPr>
        </p:nvSpPr>
        <p:spPr/>
        <p:txBody>
          <a:bodyPr/>
          <a:p>
            <a:pPr algn="just"/>
            <a:r>
              <a:rPr lang="es-ES" altLang="en-US" sz="2000" b="1" u="sng">
                <a:latin typeface="+mj-lt"/>
                <a:cs typeface="+mj-lt"/>
              </a:rPr>
              <a:t>Funcionamiento DNSSEC</a:t>
            </a:r>
            <a:endParaRPr lang="es-ES" altLang="en-US" sz="2000" b="1" u="sng">
              <a:latin typeface="+mj-lt"/>
              <a:cs typeface="+mj-lt"/>
            </a:endParaRPr>
          </a:p>
          <a:p>
            <a:pPr algn="just">
              <a:buFont typeface="Wingdings" panose="05000000000000000000" charset="0"/>
              <a:buChar char="Ø"/>
            </a:pPr>
            <a:r>
              <a:rPr lang="es-ES" altLang="en-US">
                <a:latin typeface="+mj-lt"/>
                <a:cs typeface="+mj-lt"/>
              </a:rPr>
              <a:t>Cuando el cliente (resolver) hace una pregunta al servidor, este devuelve el registro con su firma digital.</a:t>
            </a:r>
            <a:endParaRPr lang="es-ES" altLang="en-US">
              <a:latin typeface="+mj-lt"/>
              <a:cs typeface="+mj-lt"/>
            </a:endParaRPr>
          </a:p>
          <a:p>
            <a:pPr marL="0" indent="0" algn="just">
              <a:buFont typeface="Wingdings" panose="05000000000000000000" charset="0"/>
              <a:buNone/>
            </a:pPr>
            <a:endParaRPr lang="es-ES" altLang="en-US">
              <a:latin typeface="+mj-lt"/>
              <a:cs typeface="+mj-lt"/>
            </a:endParaRPr>
          </a:p>
          <a:p>
            <a:pPr algn="just">
              <a:buFont typeface="Wingdings" panose="05000000000000000000" charset="0"/>
              <a:buChar char="Ø"/>
            </a:pPr>
            <a:r>
              <a:rPr lang="es-ES" altLang="en-US">
                <a:latin typeface="+mj-lt"/>
                <a:cs typeface="+mj-lt"/>
              </a:rPr>
              <a:t>El resolver verifica la firma utilizando la clave pública del servidor. Así se valida si la firma es legítima o no.</a:t>
            </a:r>
            <a:endParaRPr lang="es-ES" altLang="en-US"/>
          </a:p>
          <a:p>
            <a:endParaRPr lang="es-ES" altLang="en-US"/>
          </a:p>
          <a:p>
            <a:endParaRPr lang="es-ES" altLang="en-US"/>
          </a:p>
          <a:p>
            <a:pPr marL="0" indent="0">
              <a:buNone/>
            </a:pPr>
            <a:endParaRPr lang="es-ES" altLang="en-US"/>
          </a:p>
          <a:p>
            <a:endParaRPr lang="es-ES" altLang="en-US"/>
          </a:p>
          <a:p>
            <a:endParaRPr lang="es-ES" altLang="en-US"/>
          </a:p>
        </p:txBody>
      </p:sp>
      <p:sp>
        <p:nvSpPr>
          <p:cNvPr id="3" name="Título 2"/>
          <p:cNvSpPr>
            <a:spLocks noGrp="1"/>
          </p:cNvSpPr>
          <p:nvPr>
            <p:ph type="title" idx="3"/>
          </p:nvPr>
        </p:nvSpPr>
        <p:spPr/>
        <p:txBody>
          <a:bodyPr>
            <a:normAutofit fontScale="90000"/>
          </a:bodyPr>
          <a:p>
            <a:pPr algn="ctr"/>
            <a:r>
              <a:rPr lang="es-ES" altLang="en-US"/>
              <a:t>Desarrollo Proyecto / Servidor DNS con DNSSEC</a:t>
            </a:r>
            <a:endParaRPr lang="es-ES" altLang="en-US"/>
          </a:p>
        </p:txBody>
      </p:sp>
    </p:spTree>
    <p:custDataLst>
      <p:tags r:id="rId1"/>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Marcador de posición de contenido 1"/>
          <p:cNvSpPr>
            <a:spLocks noGrp="1"/>
          </p:cNvSpPr>
          <p:nvPr>
            <p:ph idx="4"/>
          </p:nvPr>
        </p:nvSpPr>
        <p:spPr/>
        <p:txBody>
          <a:bodyPr/>
          <a:p>
            <a:r>
              <a:rPr lang="es-ES" altLang="en-US" b="1">
                <a:latin typeface="+mj-lt"/>
                <a:cs typeface="+mj-lt"/>
              </a:rPr>
              <a:t>Ejemplo de funcionamiento.</a:t>
            </a:r>
            <a:endParaRPr lang="es-ES" altLang="en-US" b="1">
              <a:latin typeface="+mj-lt"/>
              <a:cs typeface="+mj-lt"/>
            </a:endParaRPr>
          </a:p>
          <a:p>
            <a:endParaRPr lang="es-ES" altLang="en-US"/>
          </a:p>
          <a:p>
            <a:endParaRPr lang="es-ES" altLang="en-US"/>
          </a:p>
          <a:p>
            <a:endParaRPr lang="es-ES" altLang="en-US"/>
          </a:p>
          <a:p>
            <a:pPr marL="0" indent="0">
              <a:buNone/>
            </a:pPr>
            <a:endParaRPr lang="es-ES" altLang="en-US"/>
          </a:p>
          <a:p>
            <a:endParaRPr lang="es-ES" altLang="en-US"/>
          </a:p>
          <a:p>
            <a:endParaRPr lang="es-ES" altLang="en-US"/>
          </a:p>
        </p:txBody>
      </p:sp>
      <p:sp>
        <p:nvSpPr>
          <p:cNvPr id="3" name="Título 2"/>
          <p:cNvSpPr>
            <a:spLocks noGrp="1"/>
          </p:cNvSpPr>
          <p:nvPr>
            <p:ph type="title" idx="3"/>
          </p:nvPr>
        </p:nvSpPr>
        <p:spPr/>
        <p:txBody>
          <a:bodyPr>
            <a:normAutofit fontScale="90000"/>
          </a:bodyPr>
          <a:p>
            <a:pPr algn="ctr"/>
            <a:r>
              <a:rPr lang="es-ES" altLang="en-US"/>
              <a:t>Desarrollo Proyecto / Servidor DNS con DNSSEC</a:t>
            </a:r>
            <a:endParaRPr lang="es-ES" altLang="en-US"/>
          </a:p>
        </p:txBody>
      </p:sp>
      <p:pic>
        <p:nvPicPr>
          <p:cNvPr id="4" name="Imagen 3"/>
          <p:cNvPicPr>
            <a:picLocks noChangeAspect="1"/>
          </p:cNvPicPr>
          <p:nvPr/>
        </p:nvPicPr>
        <p:blipFill>
          <a:blip r:embed="rId1"/>
          <a:stretch>
            <a:fillRect/>
          </a:stretch>
        </p:blipFill>
        <p:spPr>
          <a:xfrm>
            <a:off x="372110" y="2287270"/>
            <a:ext cx="9549765" cy="4309745"/>
          </a:xfrm>
          <a:prstGeom prst="rect">
            <a:avLst/>
          </a:prstGeom>
        </p:spPr>
      </p:pic>
      <p:pic>
        <p:nvPicPr>
          <p:cNvPr id="5" name="Imagen 4"/>
          <p:cNvPicPr>
            <a:picLocks noChangeAspect="1"/>
          </p:cNvPicPr>
          <p:nvPr/>
        </p:nvPicPr>
        <p:blipFill>
          <a:blip r:embed="rId2"/>
          <a:stretch>
            <a:fillRect/>
          </a:stretch>
        </p:blipFill>
        <p:spPr>
          <a:xfrm>
            <a:off x="5885180" y="1997075"/>
            <a:ext cx="6282690" cy="2565400"/>
          </a:xfrm>
          <a:prstGeom prst="rect">
            <a:avLst/>
          </a:prstGeom>
        </p:spPr>
      </p:pic>
    </p:spTree>
    <p:custDataLst>
      <p:tags r:id="rId3"/>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Marcador de posición de contenido 1"/>
          <p:cNvSpPr>
            <a:spLocks noGrp="1"/>
          </p:cNvSpPr>
          <p:nvPr>
            <p:ph idx="4"/>
          </p:nvPr>
        </p:nvSpPr>
        <p:spPr/>
        <p:txBody>
          <a:bodyPr/>
          <a:p>
            <a:r>
              <a:rPr lang="es-ES" altLang="en-US" b="1">
                <a:latin typeface="+mj-lt"/>
                <a:cs typeface="+mj-lt"/>
              </a:rPr>
              <a:t>Funcionamiento por bloques, agregamos nuevos bloques con texto, imágenes, funcionalidades...</a:t>
            </a:r>
            <a:endParaRPr lang="es-ES" altLang="en-US" b="1">
              <a:latin typeface="+mj-lt"/>
              <a:cs typeface="+mj-lt"/>
            </a:endParaRPr>
          </a:p>
          <a:p>
            <a:endParaRPr lang="es-ES" altLang="en-US" b="1">
              <a:latin typeface="+mj-lt"/>
              <a:cs typeface="+mj-lt"/>
            </a:endParaRPr>
          </a:p>
          <a:p>
            <a:pPr marL="0" indent="0">
              <a:buNone/>
            </a:pPr>
            <a:endParaRPr lang="es-ES" altLang="en-US" b="1">
              <a:latin typeface="+mj-lt"/>
              <a:cs typeface="+mj-lt"/>
            </a:endParaRPr>
          </a:p>
          <a:p>
            <a:endParaRPr lang="es-ES" altLang="en-US"/>
          </a:p>
          <a:p>
            <a:endParaRPr lang="es-ES" altLang="en-US"/>
          </a:p>
          <a:p>
            <a:endParaRPr lang="es-ES" altLang="en-US"/>
          </a:p>
          <a:p>
            <a:pPr marL="0" indent="0">
              <a:buNone/>
            </a:pPr>
            <a:endParaRPr lang="es-ES" altLang="en-US"/>
          </a:p>
          <a:p>
            <a:endParaRPr lang="es-ES" altLang="en-US"/>
          </a:p>
          <a:p>
            <a:endParaRPr lang="es-ES" altLang="en-US"/>
          </a:p>
        </p:txBody>
      </p:sp>
      <p:sp>
        <p:nvSpPr>
          <p:cNvPr id="3" name="Título 2"/>
          <p:cNvSpPr>
            <a:spLocks noGrp="1"/>
          </p:cNvSpPr>
          <p:nvPr>
            <p:ph type="title" idx="3"/>
          </p:nvPr>
        </p:nvSpPr>
        <p:spPr/>
        <p:txBody>
          <a:bodyPr>
            <a:normAutofit fontScale="90000"/>
          </a:bodyPr>
          <a:p>
            <a:pPr algn="ctr"/>
            <a:r>
              <a:rPr lang="es-ES" altLang="en-US"/>
              <a:t>Desarrollo Proyecto / Sitio Web con Odoo</a:t>
            </a:r>
            <a:endParaRPr lang="es-ES" altLang="en-US"/>
          </a:p>
        </p:txBody>
      </p:sp>
      <p:pic>
        <p:nvPicPr>
          <p:cNvPr id="126" name="Imagen 3"/>
          <p:cNvPicPr>
            <a:picLocks noChangeAspect="1"/>
          </p:cNvPicPr>
          <p:nvPr/>
        </p:nvPicPr>
        <p:blipFill>
          <a:blip r:embed="rId1"/>
          <a:stretch>
            <a:fillRect/>
          </a:stretch>
        </p:blipFill>
        <p:spPr>
          <a:xfrm>
            <a:off x="8739505" y="2402205"/>
            <a:ext cx="3452495" cy="4455795"/>
          </a:xfrm>
          <a:prstGeom prst="rect">
            <a:avLst/>
          </a:prstGeom>
          <a:noFill/>
          <a:ln>
            <a:noFill/>
          </a:ln>
        </p:spPr>
      </p:pic>
      <p:pic>
        <p:nvPicPr>
          <p:cNvPr id="124" name="Imagen 1"/>
          <p:cNvPicPr>
            <a:picLocks noChangeAspect="1"/>
          </p:cNvPicPr>
          <p:nvPr/>
        </p:nvPicPr>
        <p:blipFill>
          <a:blip r:embed="rId2"/>
          <a:stretch>
            <a:fillRect/>
          </a:stretch>
        </p:blipFill>
        <p:spPr>
          <a:xfrm>
            <a:off x="0" y="2741930"/>
            <a:ext cx="8739505" cy="4116070"/>
          </a:xfrm>
          <a:prstGeom prst="rect">
            <a:avLst/>
          </a:prstGeom>
          <a:noFill/>
          <a:ln>
            <a:noFill/>
          </a:ln>
        </p:spPr>
      </p:pic>
    </p:spTree>
    <p:custDataLst>
      <p:tags r:id="rId3"/>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Marcador de posición de contenido 1"/>
          <p:cNvSpPr>
            <a:spLocks noGrp="1"/>
          </p:cNvSpPr>
          <p:nvPr>
            <p:ph idx="4"/>
          </p:nvPr>
        </p:nvSpPr>
        <p:spPr/>
        <p:txBody>
          <a:bodyPr/>
          <a:p>
            <a:r>
              <a:rPr lang="es-ES" altLang="en-US" b="1">
                <a:latin typeface="+mj-lt"/>
                <a:cs typeface="+mj-lt"/>
              </a:rPr>
              <a:t>Diseño final del sitio web.</a:t>
            </a:r>
            <a:endParaRPr lang="es-ES" altLang="en-US" b="1">
              <a:latin typeface="+mj-lt"/>
              <a:cs typeface="+mj-lt"/>
            </a:endParaRPr>
          </a:p>
          <a:p>
            <a:endParaRPr lang="es-ES" altLang="en-US" b="1">
              <a:latin typeface="+mj-lt"/>
              <a:cs typeface="+mj-lt"/>
            </a:endParaRPr>
          </a:p>
          <a:p>
            <a:endParaRPr lang="es-ES" altLang="en-US" b="1">
              <a:latin typeface="+mj-lt"/>
              <a:cs typeface="+mj-lt"/>
            </a:endParaRPr>
          </a:p>
          <a:p>
            <a:pPr marL="0" indent="0">
              <a:buNone/>
            </a:pPr>
            <a:endParaRPr lang="es-ES" altLang="en-US" b="1">
              <a:latin typeface="+mj-lt"/>
              <a:cs typeface="+mj-lt"/>
            </a:endParaRPr>
          </a:p>
          <a:p>
            <a:endParaRPr lang="es-ES" altLang="en-US"/>
          </a:p>
          <a:p>
            <a:endParaRPr lang="es-ES" altLang="en-US"/>
          </a:p>
          <a:p>
            <a:endParaRPr lang="es-ES" altLang="en-US"/>
          </a:p>
          <a:p>
            <a:pPr marL="0" indent="0">
              <a:buNone/>
            </a:pPr>
            <a:endParaRPr lang="es-ES" altLang="en-US"/>
          </a:p>
          <a:p>
            <a:endParaRPr lang="es-ES" altLang="en-US"/>
          </a:p>
          <a:p>
            <a:endParaRPr lang="es-ES" altLang="en-US"/>
          </a:p>
        </p:txBody>
      </p:sp>
      <p:sp>
        <p:nvSpPr>
          <p:cNvPr id="3" name="Título 2"/>
          <p:cNvSpPr>
            <a:spLocks noGrp="1"/>
          </p:cNvSpPr>
          <p:nvPr>
            <p:ph type="title" idx="3"/>
          </p:nvPr>
        </p:nvSpPr>
        <p:spPr/>
        <p:txBody>
          <a:bodyPr>
            <a:normAutofit fontScale="90000"/>
          </a:bodyPr>
          <a:p>
            <a:pPr algn="ctr"/>
            <a:r>
              <a:rPr lang="es-ES" altLang="en-US"/>
              <a:t>Desarrollo Proyecto / Sitio Web con Odoo</a:t>
            </a:r>
            <a:endParaRPr lang="es-ES" altLang="en-US"/>
          </a:p>
        </p:txBody>
      </p:sp>
      <p:pic>
        <p:nvPicPr>
          <p:cNvPr id="156" name="Imagen 19"/>
          <p:cNvPicPr>
            <a:picLocks noChangeAspect="1"/>
          </p:cNvPicPr>
          <p:nvPr/>
        </p:nvPicPr>
        <p:blipFill>
          <a:blip r:embed="rId1"/>
          <a:stretch>
            <a:fillRect/>
          </a:stretch>
        </p:blipFill>
        <p:spPr>
          <a:xfrm>
            <a:off x="86995" y="1945005"/>
            <a:ext cx="7240270" cy="3702685"/>
          </a:xfrm>
          <a:prstGeom prst="rect">
            <a:avLst/>
          </a:prstGeom>
          <a:noFill/>
          <a:ln>
            <a:noFill/>
          </a:ln>
        </p:spPr>
      </p:pic>
      <p:pic>
        <p:nvPicPr>
          <p:cNvPr id="157" name="Imagen 20"/>
          <p:cNvPicPr>
            <a:picLocks noChangeAspect="1"/>
          </p:cNvPicPr>
          <p:nvPr/>
        </p:nvPicPr>
        <p:blipFill>
          <a:blip r:embed="rId2"/>
          <a:stretch>
            <a:fillRect/>
          </a:stretch>
        </p:blipFill>
        <p:spPr>
          <a:xfrm>
            <a:off x="5840730" y="3586480"/>
            <a:ext cx="6351270" cy="3248025"/>
          </a:xfrm>
          <a:prstGeom prst="rect">
            <a:avLst/>
          </a:prstGeom>
          <a:noFill/>
          <a:ln>
            <a:noFill/>
          </a:ln>
        </p:spPr>
      </p:pic>
    </p:spTree>
    <p:custDataLst>
      <p:tags r:id="rId3"/>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Marcador de posición de contenido 1"/>
          <p:cNvSpPr>
            <a:spLocks noGrp="1"/>
          </p:cNvSpPr>
          <p:nvPr>
            <p:ph idx="4"/>
          </p:nvPr>
        </p:nvSpPr>
        <p:spPr/>
        <p:txBody>
          <a:bodyPr/>
          <a:p>
            <a:pPr algn="just"/>
            <a:r>
              <a:rPr lang="es-ES" altLang="en-US" b="1">
                <a:latin typeface="+mj-lt"/>
                <a:cs typeface="+mj-lt"/>
              </a:rPr>
              <a:t>Utilizamos el servidor de correo junto a Odoo para configurar el envío de correos electrónicos para 3 funcionalidades:</a:t>
            </a:r>
            <a:endParaRPr lang="es-ES" altLang="en-US" b="1">
              <a:latin typeface="+mj-lt"/>
              <a:cs typeface="+mj-lt"/>
            </a:endParaRPr>
          </a:p>
          <a:p>
            <a:pPr lvl="1" algn="just">
              <a:buFont typeface="Wingdings" panose="05000000000000000000" charset="0"/>
              <a:buChar char="Ø"/>
            </a:pPr>
            <a:r>
              <a:rPr lang="es-ES" altLang="en-US" sz="1600" b="1">
                <a:latin typeface="+mj-lt"/>
                <a:cs typeface="+mj-lt"/>
              </a:rPr>
              <a:t>Para el envío de facturas de pedidos por correo electrónico</a:t>
            </a:r>
            <a:endParaRPr lang="es-ES" altLang="en-US" sz="1600" b="1">
              <a:latin typeface="+mj-lt"/>
              <a:cs typeface="+mj-lt"/>
            </a:endParaRPr>
          </a:p>
          <a:p>
            <a:pPr marL="457200" lvl="1" indent="0" algn="just">
              <a:buFont typeface="Wingdings" panose="05000000000000000000" charset="0"/>
              <a:buNone/>
            </a:pPr>
            <a:endParaRPr lang="es-ES" altLang="en-US" sz="1600" b="1">
              <a:latin typeface="+mj-lt"/>
              <a:cs typeface="+mj-lt"/>
            </a:endParaRPr>
          </a:p>
          <a:p>
            <a:pPr lvl="1" algn="just">
              <a:buFont typeface="Wingdings" panose="05000000000000000000" charset="0"/>
              <a:buChar char="Ø"/>
            </a:pPr>
            <a:r>
              <a:rPr lang="es-ES" altLang="en-US" sz="1600" b="1">
                <a:latin typeface="+mj-lt"/>
                <a:cs typeface="+mj-lt"/>
              </a:rPr>
              <a:t>Para crear nuevas cuentas en Odoo, mandando enlaces de invitación por correo</a:t>
            </a:r>
            <a:endParaRPr lang="es-ES" altLang="en-US" sz="1600" b="1">
              <a:latin typeface="+mj-lt"/>
              <a:cs typeface="+mj-lt"/>
            </a:endParaRPr>
          </a:p>
          <a:p>
            <a:pPr marL="457200" lvl="1" indent="0" algn="just">
              <a:buFont typeface="Wingdings" panose="05000000000000000000" charset="0"/>
              <a:buNone/>
            </a:pPr>
            <a:endParaRPr lang="es-ES" altLang="en-US" sz="1600" b="1">
              <a:latin typeface="+mj-lt"/>
              <a:cs typeface="+mj-lt"/>
            </a:endParaRPr>
          </a:p>
          <a:p>
            <a:pPr lvl="1" algn="just">
              <a:buFont typeface="Wingdings" panose="05000000000000000000" charset="0"/>
              <a:buChar char="Ø"/>
            </a:pPr>
            <a:r>
              <a:rPr lang="es-ES" altLang="en-US" sz="1600" b="1">
                <a:latin typeface="+mj-lt"/>
                <a:cs typeface="+mj-lt"/>
              </a:rPr>
              <a:t>Para dar funcionalidad a la página contáctenos y mandar correos electrónicos a una cuenta en especifico</a:t>
            </a:r>
            <a:endParaRPr lang="es-ES" altLang="en-US" b="1">
              <a:latin typeface="+mj-lt"/>
              <a:cs typeface="+mj-lt"/>
            </a:endParaRPr>
          </a:p>
          <a:p>
            <a:endParaRPr lang="es-ES" altLang="en-US" b="1">
              <a:latin typeface="+mj-lt"/>
              <a:cs typeface="+mj-lt"/>
            </a:endParaRPr>
          </a:p>
          <a:p>
            <a:endParaRPr lang="es-ES" altLang="en-US" b="1">
              <a:latin typeface="+mj-lt"/>
              <a:cs typeface="+mj-lt"/>
            </a:endParaRPr>
          </a:p>
          <a:p>
            <a:pPr marL="0" indent="0">
              <a:buNone/>
            </a:pPr>
            <a:endParaRPr lang="es-ES" altLang="en-US" b="1">
              <a:latin typeface="+mj-lt"/>
              <a:cs typeface="+mj-lt"/>
            </a:endParaRPr>
          </a:p>
          <a:p>
            <a:endParaRPr lang="es-ES" altLang="en-US"/>
          </a:p>
          <a:p>
            <a:endParaRPr lang="es-ES" altLang="en-US"/>
          </a:p>
          <a:p>
            <a:endParaRPr lang="es-ES" altLang="en-US"/>
          </a:p>
          <a:p>
            <a:pPr marL="0" indent="0">
              <a:buNone/>
            </a:pPr>
            <a:endParaRPr lang="es-ES" altLang="en-US"/>
          </a:p>
          <a:p>
            <a:endParaRPr lang="es-ES" altLang="en-US"/>
          </a:p>
          <a:p>
            <a:endParaRPr lang="es-ES" altLang="en-US"/>
          </a:p>
        </p:txBody>
      </p:sp>
      <p:sp>
        <p:nvSpPr>
          <p:cNvPr id="3" name="Título 2"/>
          <p:cNvSpPr>
            <a:spLocks noGrp="1"/>
          </p:cNvSpPr>
          <p:nvPr>
            <p:ph type="title" idx="3"/>
          </p:nvPr>
        </p:nvSpPr>
        <p:spPr/>
        <p:txBody>
          <a:bodyPr>
            <a:normAutofit fontScale="90000"/>
          </a:bodyPr>
          <a:p>
            <a:pPr algn="ctr"/>
            <a:r>
              <a:rPr lang="es-ES" altLang="en-US"/>
              <a:t>Desarrollo Proyecto / Odoo + Servidor de Correo</a:t>
            </a:r>
            <a:endParaRPr lang="es-ES" altLang="en-US"/>
          </a:p>
        </p:txBody>
      </p:sp>
      <p:pic>
        <p:nvPicPr>
          <p:cNvPr id="4" name="Imagen 3" descr="odoo"/>
          <p:cNvPicPr>
            <a:picLocks noChangeAspect="1"/>
          </p:cNvPicPr>
          <p:nvPr/>
        </p:nvPicPr>
        <p:blipFill>
          <a:blip r:embed="rId1"/>
          <a:stretch>
            <a:fillRect/>
          </a:stretch>
        </p:blipFill>
        <p:spPr>
          <a:xfrm>
            <a:off x="2653030" y="4573905"/>
            <a:ext cx="2129790" cy="2129790"/>
          </a:xfrm>
          <a:prstGeom prst="rect">
            <a:avLst/>
          </a:prstGeom>
        </p:spPr>
      </p:pic>
      <p:pic>
        <p:nvPicPr>
          <p:cNvPr id="6" name="Imagen 5" descr="logo_server_correo-removebg-preview"/>
          <p:cNvPicPr>
            <a:picLocks noChangeAspect="1"/>
          </p:cNvPicPr>
          <p:nvPr/>
        </p:nvPicPr>
        <p:blipFill>
          <a:blip r:embed="rId2"/>
          <a:stretch>
            <a:fillRect/>
          </a:stretch>
        </p:blipFill>
        <p:spPr>
          <a:xfrm>
            <a:off x="7247255" y="4783455"/>
            <a:ext cx="1588770" cy="1864995"/>
          </a:xfrm>
          <a:prstGeom prst="rect">
            <a:avLst/>
          </a:prstGeom>
        </p:spPr>
      </p:pic>
    </p:spTree>
    <p:custDataLst>
      <p:tags r:id="rId3"/>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Marcador de posición de contenido 1"/>
          <p:cNvSpPr>
            <a:spLocks noGrp="1"/>
          </p:cNvSpPr>
          <p:nvPr>
            <p:ph idx="4"/>
          </p:nvPr>
        </p:nvSpPr>
        <p:spPr/>
        <p:txBody>
          <a:bodyPr/>
          <a:p>
            <a:r>
              <a:rPr lang="es-ES" altLang="en-US">
                <a:latin typeface="+mj-lt"/>
                <a:cs typeface="+mj-lt"/>
              </a:rPr>
              <a:t>Funcionalidad para crear usuarios mediante invitaciones por correo electrónico.</a:t>
            </a:r>
            <a:endParaRPr lang="es-ES" altLang="en-US">
              <a:latin typeface="+mj-lt"/>
              <a:cs typeface="+mj-lt"/>
            </a:endParaRPr>
          </a:p>
          <a:p>
            <a:endParaRPr lang="es-ES" altLang="en-US">
              <a:latin typeface="+mj-lt"/>
              <a:cs typeface="+mj-lt"/>
            </a:endParaRPr>
          </a:p>
        </p:txBody>
      </p:sp>
      <p:sp>
        <p:nvSpPr>
          <p:cNvPr id="3" name="Título 2"/>
          <p:cNvSpPr>
            <a:spLocks noGrp="1"/>
          </p:cNvSpPr>
          <p:nvPr>
            <p:ph type="title" idx="3"/>
          </p:nvPr>
        </p:nvSpPr>
        <p:spPr/>
        <p:txBody>
          <a:bodyPr>
            <a:normAutofit fontScale="90000"/>
          </a:bodyPr>
          <a:p>
            <a:pPr algn="ctr"/>
            <a:r>
              <a:rPr lang="es-ES" altLang="en-US"/>
              <a:t>Desarrollo Proyecto / Odoo + Servidor de Correo</a:t>
            </a:r>
            <a:endParaRPr lang="es-ES" altLang="en-US"/>
          </a:p>
        </p:txBody>
      </p:sp>
      <p:pic>
        <p:nvPicPr>
          <p:cNvPr id="161" name="Imagen 24"/>
          <p:cNvPicPr>
            <a:picLocks noChangeAspect="1"/>
          </p:cNvPicPr>
          <p:nvPr/>
        </p:nvPicPr>
        <p:blipFill>
          <a:blip r:embed="rId1"/>
          <a:stretch>
            <a:fillRect/>
          </a:stretch>
        </p:blipFill>
        <p:spPr>
          <a:xfrm>
            <a:off x="608330" y="2139315"/>
            <a:ext cx="7021195" cy="3547110"/>
          </a:xfrm>
          <a:prstGeom prst="rect">
            <a:avLst/>
          </a:prstGeom>
          <a:noFill/>
          <a:ln>
            <a:noFill/>
          </a:ln>
        </p:spPr>
      </p:pic>
      <p:pic>
        <p:nvPicPr>
          <p:cNvPr id="162" name="Imagen 25"/>
          <p:cNvPicPr>
            <a:picLocks noChangeAspect="1"/>
          </p:cNvPicPr>
          <p:nvPr/>
        </p:nvPicPr>
        <p:blipFill>
          <a:blip r:embed="rId2"/>
          <a:stretch>
            <a:fillRect/>
          </a:stretch>
        </p:blipFill>
        <p:spPr>
          <a:xfrm>
            <a:off x="5257165" y="3357245"/>
            <a:ext cx="6934835" cy="3500755"/>
          </a:xfrm>
          <a:prstGeom prst="rect">
            <a:avLst/>
          </a:prstGeom>
          <a:noFill/>
          <a:ln>
            <a:noFill/>
          </a:ln>
        </p:spPr>
      </p:pic>
    </p:spTree>
    <p:custDataLst>
      <p:tags r:id="rId3"/>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Marcador de posición de contenido 1"/>
          <p:cNvSpPr>
            <a:spLocks noGrp="1"/>
          </p:cNvSpPr>
          <p:nvPr>
            <p:ph idx="4"/>
          </p:nvPr>
        </p:nvSpPr>
        <p:spPr/>
        <p:txBody>
          <a:bodyPr/>
          <a:p>
            <a:r>
              <a:rPr lang="es-ES" altLang="en-US">
                <a:latin typeface="+mj-lt"/>
                <a:cs typeface="+mj-lt"/>
              </a:rPr>
              <a:t>Funcionalidad para crear usuarios mediante invitaciones por correo electrónico.</a:t>
            </a:r>
            <a:endParaRPr lang="es-ES" altLang="en-US">
              <a:latin typeface="+mj-lt"/>
              <a:cs typeface="+mj-lt"/>
            </a:endParaRPr>
          </a:p>
          <a:p>
            <a:endParaRPr lang="es-ES" altLang="en-US">
              <a:latin typeface="+mj-lt"/>
              <a:cs typeface="+mj-lt"/>
            </a:endParaRPr>
          </a:p>
        </p:txBody>
      </p:sp>
      <p:sp>
        <p:nvSpPr>
          <p:cNvPr id="3" name="Título 2"/>
          <p:cNvSpPr>
            <a:spLocks noGrp="1"/>
          </p:cNvSpPr>
          <p:nvPr>
            <p:ph type="title" idx="3"/>
          </p:nvPr>
        </p:nvSpPr>
        <p:spPr/>
        <p:txBody>
          <a:bodyPr>
            <a:normAutofit fontScale="90000"/>
          </a:bodyPr>
          <a:p>
            <a:pPr algn="ctr"/>
            <a:r>
              <a:rPr lang="es-ES" altLang="en-US"/>
              <a:t>Desarrollo Proyecto / Odoo + Servidor de Correo</a:t>
            </a:r>
            <a:endParaRPr lang="es-ES" altLang="en-US"/>
          </a:p>
        </p:txBody>
      </p:sp>
      <p:pic>
        <p:nvPicPr>
          <p:cNvPr id="163" name="Imagen 26"/>
          <p:cNvPicPr>
            <a:picLocks noChangeAspect="1"/>
          </p:cNvPicPr>
          <p:nvPr/>
        </p:nvPicPr>
        <p:blipFill>
          <a:blip r:embed="rId1"/>
          <a:stretch>
            <a:fillRect/>
          </a:stretch>
        </p:blipFill>
        <p:spPr>
          <a:xfrm>
            <a:off x="1283970" y="2098675"/>
            <a:ext cx="9097645" cy="4596130"/>
          </a:xfrm>
          <a:prstGeom prst="rect">
            <a:avLst/>
          </a:prstGeom>
          <a:noFill/>
          <a:ln>
            <a:noFill/>
          </a:ln>
        </p:spPr>
      </p:pic>
    </p:spTree>
    <p:custDataLst>
      <p:tags r:id="rId2"/>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Marcador de posición de contenido 1"/>
          <p:cNvSpPr>
            <a:spLocks noGrp="1"/>
          </p:cNvSpPr>
          <p:nvPr>
            <p:ph idx="4"/>
          </p:nvPr>
        </p:nvSpPr>
        <p:spPr/>
        <p:txBody>
          <a:bodyPr/>
          <a:p>
            <a:r>
              <a:rPr lang="es-ES" altLang="en-US">
                <a:latin typeface="+mj-lt"/>
                <a:cs typeface="+mj-lt"/>
              </a:rPr>
              <a:t>Creación de pedidos de venta y envío de facturas por correo electrónico.</a:t>
            </a:r>
            <a:endParaRPr lang="es-ES" altLang="en-US">
              <a:latin typeface="+mj-lt"/>
              <a:cs typeface="+mj-lt"/>
            </a:endParaRPr>
          </a:p>
          <a:p>
            <a:endParaRPr lang="es-ES" altLang="en-US">
              <a:latin typeface="+mj-lt"/>
              <a:cs typeface="+mj-lt"/>
            </a:endParaRPr>
          </a:p>
          <a:p>
            <a:endParaRPr lang="es-ES" altLang="en-US">
              <a:latin typeface="+mj-lt"/>
              <a:cs typeface="+mj-lt"/>
            </a:endParaRPr>
          </a:p>
        </p:txBody>
      </p:sp>
      <p:sp>
        <p:nvSpPr>
          <p:cNvPr id="3" name="Título 2"/>
          <p:cNvSpPr>
            <a:spLocks noGrp="1"/>
          </p:cNvSpPr>
          <p:nvPr>
            <p:ph type="title" idx="3"/>
          </p:nvPr>
        </p:nvSpPr>
        <p:spPr/>
        <p:txBody>
          <a:bodyPr>
            <a:normAutofit fontScale="90000"/>
          </a:bodyPr>
          <a:p>
            <a:pPr algn="ctr"/>
            <a:r>
              <a:rPr lang="es-ES" altLang="en-US"/>
              <a:t>Desarrollo Proyecto / Odoo + Servidor de Correo</a:t>
            </a:r>
            <a:endParaRPr lang="es-ES" altLang="en-US"/>
          </a:p>
        </p:txBody>
      </p:sp>
      <p:pic>
        <p:nvPicPr>
          <p:cNvPr id="4" name="Imagen 3"/>
          <p:cNvPicPr>
            <a:picLocks noChangeAspect="1"/>
          </p:cNvPicPr>
          <p:nvPr/>
        </p:nvPicPr>
        <p:blipFill>
          <a:blip r:embed="rId1"/>
          <a:stretch>
            <a:fillRect/>
          </a:stretch>
        </p:blipFill>
        <p:spPr>
          <a:xfrm>
            <a:off x="257810" y="2059940"/>
            <a:ext cx="8136890" cy="4712970"/>
          </a:xfrm>
          <a:prstGeom prst="rect">
            <a:avLst/>
          </a:prstGeom>
        </p:spPr>
      </p:pic>
      <p:pic>
        <p:nvPicPr>
          <p:cNvPr id="5" name="Imagen 4"/>
          <p:cNvPicPr>
            <a:picLocks noChangeAspect="1"/>
          </p:cNvPicPr>
          <p:nvPr/>
        </p:nvPicPr>
        <p:blipFill>
          <a:blip r:embed="rId2"/>
          <a:stretch>
            <a:fillRect/>
          </a:stretch>
        </p:blipFill>
        <p:spPr>
          <a:xfrm>
            <a:off x="8593455" y="2059940"/>
            <a:ext cx="3598545" cy="4765675"/>
          </a:xfrm>
          <a:prstGeom prst="rect">
            <a:avLst/>
          </a:prstGeom>
        </p:spPr>
      </p:pic>
    </p:spTree>
    <p:custDataLst>
      <p:tags r:id="rId3"/>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Marcador de posición de contenido 1"/>
          <p:cNvSpPr>
            <a:spLocks noGrp="1"/>
          </p:cNvSpPr>
          <p:nvPr>
            <p:ph idx="4"/>
          </p:nvPr>
        </p:nvSpPr>
        <p:spPr>
          <a:xfrm>
            <a:off x="608400" y="1313870"/>
            <a:ext cx="10969200" cy="4759200"/>
          </a:xfrm>
        </p:spPr>
        <p:txBody>
          <a:bodyPr/>
          <a:p>
            <a:r>
              <a:rPr lang="es-ES" altLang="en-US">
                <a:latin typeface="+mj-lt"/>
                <a:cs typeface="+mj-lt"/>
              </a:rPr>
              <a:t>Una vez se confirma el presupuesto, pasamos la fatura al cliente y se le envía al correo electrónico.</a:t>
            </a:r>
            <a:endParaRPr lang="es-ES" altLang="en-US">
              <a:latin typeface="+mj-lt"/>
              <a:cs typeface="+mj-lt"/>
            </a:endParaRPr>
          </a:p>
          <a:p>
            <a:endParaRPr lang="es-ES" altLang="en-US">
              <a:latin typeface="+mj-lt"/>
              <a:cs typeface="+mj-lt"/>
            </a:endParaRPr>
          </a:p>
          <a:p>
            <a:endParaRPr lang="es-ES" altLang="en-US">
              <a:latin typeface="+mj-lt"/>
              <a:cs typeface="+mj-lt"/>
            </a:endParaRPr>
          </a:p>
          <a:p>
            <a:endParaRPr lang="es-ES" altLang="en-US">
              <a:latin typeface="+mj-lt"/>
              <a:cs typeface="+mj-lt"/>
            </a:endParaRPr>
          </a:p>
        </p:txBody>
      </p:sp>
      <p:sp>
        <p:nvSpPr>
          <p:cNvPr id="3" name="Título 2"/>
          <p:cNvSpPr>
            <a:spLocks noGrp="1"/>
          </p:cNvSpPr>
          <p:nvPr>
            <p:ph type="title" idx="3"/>
          </p:nvPr>
        </p:nvSpPr>
        <p:spPr>
          <a:xfrm>
            <a:off x="608400" y="473780"/>
            <a:ext cx="10969200" cy="705600"/>
          </a:xfrm>
        </p:spPr>
        <p:txBody>
          <a:bodyPr>
            <a:normAutofit fontScale="90000"/>
          </a:bodyPr>
          <a:p>
            <a:pPr algn="ctr"/>
            <a:r>
              <a:rPr lang="es-ES" altLang="en-US"/>
              <a:t>Desarrollo Proyecto / Odoo + Servidor de Correo</a:t>
            </a:r>
            <a:endParaRPr lang="es-ES" altLang="en-US"/>
          </a:p>
        </p:txBody>
      </p:sp>
      <p:pic>
        <p:nvPicPr>
          <p:cNvPr id="6" name="Imagen 5"/>
          <p:cNvPicPr>
            <a:picLocks noChangeAspect="1"/>
          </p:cNvPicPr>
          <p:nvPr/>
        </p:nvPicPr>
        <p:blipFill>
          <a:blip r:embed="rId1"/>
          <a:stretch>
            <a:fillRect/>
          </a:stretch>
        </p:blipFill>
        <p:spPr>
          <a:xfrm>
            <a:off x="182880" y="2242185"/>
            <a:ext cx="5923915" cy="4393565"/>
          </a:xfrm>
          <a:prstGeom prst="rect">
            <a:avLst/>
          </a:prstGeom>
        </p:spPr>
      </p:pic>
      <p:pic>
        <p:nvPicPr>
          <p:cNvPr id="7" name="Imagen 6"/>
          <p:cNvPicPr>
            <a:picLocks noChangeAspect="1"/>
          </p:cNvPicPr>
          <p:nvPr/>
        </p:nvPicPr>
        <p:blipFill>
          <a:blip r:embed="rId2"/>
          <a:stretch>
            <a:fillRect/>
          </a:stretch>
        </p:blipFill>
        <p:spPr>
          <a:xfrm>
            <a:off x="6483350" y="2150110"/>
            <a:ext cx="5093970" cy="4578350"/>
          </a:xfrm>
          <a:prstGeom prst="rect">
            <a:avLst/>
          </a:prstGeom>
        </p:spPr>
      </p:pic>
    </p:spTree>
    <p:custDataLst>
      <p:tags r:id="rId3"/>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Marcador de posición de contenido 1"/>
          <p:cNvSpPr>
            <a:spLocks noGrp="1"/>
          </p:cNvSpPr>
          <p:nvPr>
            <p:ph idx="4"/>
          </p:nvPr>
        </p:nvSpPr>
        <p:spPr/>
        <p:txBody>
          <a:bodyPr/>
          <a:p>
            <a:r>
              <a:rPr lang="es-ES" altLang="en-US">
                <a:latin typeface="+mj-lt"/>
                <a:cs typeface="+mj-lt"/>
              </a:rPr>
              <a:t>Registramos el pago de forma manual y simulamos que es en efectivo.</a:t>
            </a:r>
            <a:endParaRPr lang="es-ES" altLang="en-US">
              <a:latin typeface="+mj-lt"/>
              <a:cs typeface="+mj-lt"/>
            </a:endParaRPr>
          </a:p>
          <a:p>
            <a:endParaRPr lang="es-ES" altLang="en-US">
              <a:latin typeface="+mj-lt"/>
              <a:cs typeface="+mj-lt"/>
            </a:endParaRPr>
          </a:p>
          <a:p>
            <a:endParaRPr lang="es-ES" altLang="en-US">
              <a:latin typeface="+mj-lt"/>
              <a:cs typeface="+mj-lt"/>
            </a:endParaRPr>
          </a:p>
          <a:p>
            <a:endParaRPr lang="es-ES" altLang="en-US">
              <a:latin typeface="+mj-lt"/>
              <a:cs typeface="+mj-lt"/>
            </a:endParaRPr>
          </a:p>
        </p:txBody>
      </p:sp>
      <p:sp>
        <p:nvSpPr>
          <p:cNvPr id="3" name="Título 2"/>
          <p:cNvSpPr>
            <a:spLocks noGrp="1"/>
          </p:cNvSpPr>
          <p:nvPr>
            <p:ph type="title" idx="3"/>
          </p:nvPr>
        </p:nvSpPr>
        <p:spPr/>
        <p:txBody>
          <a:bodyPr>
            <a:normAutofit fontScale="90000"/>
          </a:bodyPr>
          <a:p>
            <a:pPr algn="ctr"/>
            <a:r>
              <a:rPr lang="es-ES" altLang="en-US"/>
              <a:t>Desarrollo Proyecto / Odoo + Servidor de Correo</a:t>
            </a:r>
            <a:endParaRPr lang="es-ES" altLang="en-US"/>
          </a:p>
        </p:txBody>
      </p:sp>
      <p:pic>
        <p:nvPicPr>
          <p:cNvPr id="4" name="Imagen 3"/>
          <p:cNvPicPr>
            <a:picLocks noChangeAspect="1"/>
          </p:cNvPicPr>
          <p:nvPr/>
        </p:nvPicPr>
        <p:blipFill>
          <a:blip r:embed="rId1"/>
          <a:stretch>
            <a:fillRect/>
          </a:stretch>
        </p:blipFill>
        <p:spPr>
          <a:xfrm>
            <a:off x="305435" y="2321560"/>
            <a:ext cx="11574780" cy="438150"/>
          </a:xfrm>
          <a:prstGeom prst="rect">
            <a:avLst/>
          </a:prstGeom>
        </p:spPr>
      </p:pic>
      <p:pic>
        <p:nvPicPr>
          <p:cNvPr id="5" name="Imagen 4"/>
          <p:cNvPicPr>
            <a:picLocks noChangeAspect="1"/>
          </p:cNvPicPr>
          <p:nvPr/>
        </p:nvPicPr>
        <p:blipFill>
          <a:blip r:embed="rId2"/>
          <a:stretch>
            <a:fillRect/>
          </a:stretch>
        </p:blipFill>
        <p:spPr>
          <a:xfrm>
            <a:off x="102870" y="2865755"/>
            <a:ext cx="5699125" cy="3679190"/>
          </a:xfrm>
          <a:prstGeom prst="rect">
            <a:avLst/>
          </a:prstGeom>
        </p:spPr>
      </p:pic>
      <p:pic>
        <p:nvPicPr>
          <p:cNvPr id="8" name="Imagen 7"/>
          <p:cNvPicPr>
            <a:picLocks noChangeAspect="1"/>
          </p:cNvPicPr>
          <p:nvPr/>
        </p:nvPicPr>
        <p:blipFill>
          <a:blip r:embed="rId3"/>
          <a:stretch>
            <a:fillRect/>
          </a:stretch>
        </p:blipFill>
        <p:spPr>
          <a:xfrm>
            <a:off x="5960745" y="3126740"/>
            <a:ext cx="6075045" cy="2938780"/>
          </a:xfrm>
          <a:prstGeom prst="rect">
            <a:avLst/>
          </a:prstGeom>
        </p:spPr>
      </p:pic>
    </p:spTree>
    <p:custDataLst>
      <p:tags r:id="rId4"/>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custDataLst>
              <p:tags r:id="rId1"/>
            </p:custDataLst>
          </p:nvPr>
        </p:nvSpPr>
        <p:spPr/>
        <p:txBody>
          <a:bodyPr wrap="square">
            <a:normAutofit/>
          </a:bodyPr>
          <a:lstStyle/>
          <a:p>
            <a:r>
              <a:rPr lang="es-ES" altLang="en-US" spc="0">
                <a:latin typeface="+mj-lt"/>
              </a:rPr>
              <a:t>Introducción</a:t>
            </a:r>
            <a:endParaRPr lang="es-ES" altLang="en-US" spc="0">
              <a:latin typeface="+mj-lt"/>
            </a:endParaRPr>
          </a:p>
        </p:txBody>
      </p:sp>
      <p:sp>
        <p:nvSpPr>
          <p:cNvPr id="12" name="Cuadro de texto 11"/>
          <p:cNvSpPr txBox="1"/>
          <p:nvPr/>
        </p:nvSpPr>
        <p:spPr>
          <a:xfrm>
            <a:off x="1089660" y="1725930"/>
            <a:ext cx="10349230" cy="3692525"/>
          </a:xfrm>
          <a:prstGeom prst="rect">
            <a:avLst/>
          </a:prstGeom>
          <a:noFill/>
        </p:spPr>
        <p:txBody>
          <a:bodyPr wrap="square" rtlCol="0">
            <a:spAutoFit/>
          </a:bodyPr>
          <a:p>
            <a:pPr algn="just"/>
            <a:r>
              <a:rPr lang="es-ES" altLang="en-US"/>
              <a:t>Este proyecto trata de simular una red empresarial con la implementación de teletrabajo en la empresa utilizando tecnologías de redes privadas virtuales.</a:t>
            </a:r>
            <a:endParaRPr lang="es-ES" altLang="en-US"/>
          </a:p>
          <a:p>
            <a:pPr algn="just"/>
            <a:endParaRPr lang="es-ES" altLang="en-US"/>
          </a:p>
          <a:p>
            <a:pPr algn="just"/>
            <a:r>
              <a:rPr lang="es-ES" altLang="en-US"/>
              <a:t>En este proyecto utilizare routers cisco enrutando sus redes con el protocolo de enrutamiento BGP y haciendo uso de NAT en la red de la oficina y casa simularemos IP´s privadas y públicas para acercarnos más a la realidad.</a:t>
            </a:r>
            <a:endParaRPr lang="es-ES" altLang="en-US"/>
          </a:p>
          <a:p>
            <a:pPr algn="just"/>
            <a:endParaRPr lang="es-ES" altLang="en-US"/>
          </a:p>
          <a:p>
            <a:pPr algn="just"/>
            <a:r>
              <a:rPr lang="es-ES" altLang="en-US"/>
              <a:t>Como servidor VPN utilizaré un Firewall UTM Fortigate y el software cliente utilizado en la red del hogar será el FortiClient.</a:t>
            </a:r>
            <a:endParaRPr lang="es-ES" altLang="en-US"/>
          </a:p>
          <a:p>
            <a:pPr algn="just"/>
            <a:endParaRPr lang="es-ES" altLang="en-US"/>
          </a:p>
          <a:p>
            <a:pPr algn="just"/>
            <a:r>
              <a:rPr lang="es-ES" altLang="en-US"/>
              <a:t>Además se utilizará Odoo como software ERP con el que se gestionará los recursos de la empresa y contaremos con servidor DNS con seguridad para utilizar un servidor de correo dedicado a la empresa y para utilizar también el sitio web alojado con nombre.</a:t>
            </a:r>
            <a:endParaRPr lang="es-ES" altLang="en-US"/>
          </a:p>
        </p:txBody>
      </p:sp>
    </p:spTree>
    <p:custDataLst>
      <p:tags r:id="rId2"/>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Marcador de posición de contenido 1"/>
          <p:cNvSpPr>
            <a:spLocks noGrp="1"/>
          </p:cNvSpPr>
          <p:nvPr>
            <p:ph idx="4"/>
          </p:nvPr>
        </p:nvSpPr>
        <p:spPr/>
        <p:txBody>
          <a:bodyPr/>
          <a:p>
            <a:r>
              <a:rPr lang="es-ES" altLang="en-US">
                <a:latin typeface="+mj-lt"/>
                <a:cs typeface="+mj-lt"/>
              </a:rPr>
              <a:t>Funcionalidad de la página estática contáctenos.</a:t>
            </a:r>
            <a:endParaRPr lang="es-ES" altLang="en-US">
              <a:latin typeface="+mj-lt"/>
              <a:cs typeface="+mj-lt"/>
            </a:endParaRPr>
          </a:p>
          <a:p>
            <a:endParaRPr lang="es-ES" altLang="en-US">
              <a:latin typeface="+mj-lt"/>
              <a:cs typeface="+mj-lt"/>
            </a:endParaRPr>
          </a:p>
          <a:p>
            <a:endParaRPr lang="es-ES" altLang="en-US">
              <a:latin typeface="+mj-lt"/>
              <a:cs typeface="+mj-lt"/>
            </a:endParaRPr>
          </a:p>
          <a:p>
            <a:endParaRPr lang="es-ES" altLang="en-US">
              <a:latin typeface="+mj-lt"/>
              <a:cs typeface="+mj-lt"/>
            </a:endParaRPr>
          </a:p>
          <a:p>
            <a:endParaRPr lang="es-ES" altLang="en-US">
              <a:latin typeface="+mj-lt"/>
              <a:cs typeface="+mj-lt"/>
            </a:endParaRPr>
          </a:p>
        </p:txBody>
      </p:sp>
      <p:sp>
        <p:nvSpPr>
          <p:cNvPr id="3" name="Título 2"/>
          <p:cNvSpPr>
            <a:spLocks noGrp="1"/>
          </p:cNvSpPr>
          <p:nvPr>
            <p:ph type="title" idx="3"/>
          </p:nvPr>
        </p:nvSpPr>
        <p:spPr/>
        <p:txBody>
          <a:bodyPr>
            <a:normAutofit fontScale="90000"/>
          </a:bodyPr>
          <a:p>
            <a:pPr algn="ctr"/>
            <a:r>
              <a:rPr lang="es-ES" altLang="en-US"/>
              <a:t>Desarrollo Proyecto / Odoo + Servidor de Correo</a:t>
            </a:r>
            <a:endParaRPr lang="es-ES" altLang="en-US"/>
          </a:p>
        </p:txBody>
      </p:sp>
      <p:pic>
        <p:nvPicPr>
          <p:cNvPr id="6" name="Imagen 5"/>
          <p:cNvPicPr>
            <a:picLocks noChangeAspect="1"/>
          </p:cNvPicPr>
          <p:nvPr/>
        </p:nvPicPr>
        <p:blipFill>
          <a:blip r:embed="rId1"/>
          <a:stretch>
            <a:fillRect/>
          </a:stretch>
        </p:blipFill>
        <p:spPr>
          <a:xfrm>
            <a:off x="144145" y="2039620"/>
            <a:ext cx="6466840" cy="3410585"/>
          </a:xfrm>
          <a:prstGeom prst="rect">
            <a:avLst/>
          </a:prstGeom>
        </p:spPr>
      </p:pic>
      <p:pic>
        <p:nvPicPr>
          <p:cNvPr id="7" name="Imagen 6"/>
          <p:cNvPicPr>
            <a:picLocks noChangeAspect="1"/>
          </p:cNvPicPr>
          <p:nvPr/>
        </p:nvPicPr>
        <p:blipFill>
          <a:blip r:embed="rId2"/>
          <a:stretch>
            <a:fillRect/>
          </a:stretch>
        </p:blipFill>
        <p:spPr>
          <a:xfrm>
            <a:off x="4573905" y="3670935"/>
            <a:ext cx="7618095" cy="3187065"/>
          </a:xfrm>
          <a:prstGeom prst="rect">
            <a:avLst/>
          </a:prstGeom>
        </p:spPr>
      </p:pic>
    </p:spTree>
    <p:custDataLst>
      <p:tags r:id="rId3"/>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Marcador de posición de contenido 1"/>
          <p:cNvSpPr>
            <a:spLocks noGrp="1"/>
          </p:cNvSpPr>
          <p:nvPr>
            <p:ph idx="4"/>
          </p:nvPr>
        </p:nvSpPr>
        <p:spPr/>
        <p:txBody>
          <a:bodyPr/>
          <a:p>
            <a:r>
              <a:rPr lang="es-ES" altLang="en-US">
                <a:latin typeface="+mj-lt"/>
                <a:cs typeface="+mj-lt"/>
              </a:rPr>
              <a:t>Funcionalidad de la página estática contáctenos.</a:t>
            </a:r>
            <a:endParaRPr lang="es-ES" altLang="en-US">
              <a:latin typeface="+mj-lt"/>
              <a:cs typeface="+mj-lt"/>
            </a:endParaRPr>
          </a:p>
          <a:p>
            <a:endParaRPr lang="es-ES" altLang="en-US">
              <a:latin typeface="+mj-lt"/>
              <a:cs typeface="+mj-lt"/>
            </a:endParaRPr>
          </a:p>
          <a:p>
            <a:endParaRPr lang="es-ES" altLang="en-US">
              <a:latin typeface="+mj-lt"/>
              <a:cs typeface="+mj-lt"/>
            </a:endParaRPr>
          </a:p>
          <a:p>
            <a:endParaRPr lang="es-ES" altLang="en-US">
              <a:latin typeface="+mj-lt"/>
              <a:cs typeface="+mj-lt"/>
            </a:endParaRPr>
          </a:p>
          <a:p>
            <a:endParaRPr lang="es-ES" altLang="en-US">
              <a:latin typeface="+mj-lt"/>
              <a:cs typeface="+mj-lt"/>
            </a:endParaRPr>
          </a:p>
        </p:txBody>
      </p:sp>
      <p:sp>
        <p:nvSpPr>
          <p:cNvPr id="3" name="Título 2"/>
          <p:cNvSpPr>
            <a:spLocks noGrp="1"/>
          </p:cNvSpPr>
          <p:nvPr>
            <p:ph type="title" idx="3"/>
          </p:nvPr>
        </p:nvSpPr>
        <p:spPr/>
        <p:txBody>
          <a:bodyPr>
            <a:normAutofit fontScale="90000"/>
          </a:bodyPr>
          <a:p>
            <a:pPr algn="ctr"/>
            <a:r>
              <a:rPr lang="es-ES" altLang="en-US"/>
              <a:t>Desarrollo Proyecto / Odoo + Servidor de Correo</a:t>
            </a:r>
            <a:endParaRPr lang="es-ES" altLang="en-US"/>
          </a:p>
        </p:txBody>
      </p:sp>
      <p:pic>
        <p:nvPicPr>
          <p:cNvPr id="4" name="Imagen 3"/>
          <p:cNvPicPr>
            <a:picLocks noChangeAspect="1"/>
          </p:cNvPicPr>
          <p:nvPr/>
        </p:nvPicPr>
        <p:blipFill>
          <a:blip r:embed="rId1"/>
          <a:stretch>
            <a:fillRect/>
          </a:stretch>
        </p:blipFill>
        <p:spPr>
          <a:xfrm>
            <a:off x="175260" y="2116455"/>
            <a:ext cx="11896090" cy="3154045"/>
          </a:xfrm>
          <a:prstGeom prst="rect">
            <a:avLst/>
          </a:prstGeom>
        </p:spPr>
      </p:pic>
    </p:spTree>
    <p:custDataLst>
      <p:tags r:id="rId2"/>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Marcador de posición de contenido 1"/>
          <p:cNvSpPr>
            <a:spLocks noGrp="1"/>
          </p:cNvSpPr>
          <p:nvPr>
            <p:ph idx="4"/>
          </p:nvPr>
        </p:nvSpPr>
        <p:spPr>
          <a:xfrm>
            <a:off x="608400" y="1093525"/>
            <a:ext cx="10969200" cy="4759200"/>
          </a:xfrm>
        </p:spPr>
        <p:txBody>
          <a:bodyPr/>
          <a:p>
            <a:r>
              <a:rPr lang="es-ES" altLang="en-US">
                <a:latin typeface="+mj-lt"/>
                <a:cs typeface="+mj-lt"/>
              </a:rPr>
              <a:t>Configuramos un proxy HTTP para alojar el sitio web de Odoo en un sitio virtual del servidor web y aplicarle un acceso por HTTPS con un certificado SSL.</a:t>
            </a:r>
            <a:endParaRPr lang="es-ES" altLang="en-US">
              <a:latin typeface="+mj-lt"/>
              <a:cs typeface="+mj-lt"/>
            </a:endParaRPr>
          </a:p>
          <a:p>
            <a:endParaRPr lang="es-ES" altLang="en-US">
              <a:latin typeface="+mj-lt"/>
              <a:cs typeface="+mj-lt"/>
            </a:endParaRPr>
          </a:p>
          <a:p>
            <a:endParaRPr lang="es-ES" altLang="en-US">
              <a:latin typeface="+mj-lt"/>
              <a:cs typeface="+mj-lt"/>
            </a:endParaRPr>
          </a:p>
          <a:p>
            <a:endParaRPr lang="es-ES" altLang="en-US">
              <a:latin typeface="+mj-lt"/>
              <a:cs typeface="+mj-lt"/>
            </a:endParaRPr>
          </a:p>
          <a:p>
            <a:endParaRPr lang="es-ES" altLang="en-US">
              <a:latin typeface="+mj-lt"/>
              <a:cs typeface="+mj-lt"/>
            </a:endParaRPr>
          </a:p>
          <a:p>
            <a:endParaRPr lang="es-ES" altLang="en-US">
              <a:latin typeface="+mj-lt"/>
              <a:cs typeface="+mj-lt"/>
            </a:endParaRPr>
          </a:p>
        </p:txBody>
      </p:sp>
      <p:sp>
        <p:nvSpPr>
          <p:cNvPr id="3" name="Título 2"/>
          <p:cNvSpPr>
            <a:spLocks noGrp="1"/>
          </p:cNvSpPr>
          <p:nvPr>
            <p:ph type="title" idx="3"/>
          </p:nvPr>
        </p:nvSpPr>
        <p:spPr>
          <a:xfrm>
            <a:off x="608400" y="388055"/>
            <a:ext cx="10969200" cy="705600"/>
          </a:xfrm>
        </p:spPr>
        <p:txBody>
          <a:bodyPr>
            <a:normAutofit fontScale="90000"/>
          </a:bodyPr>
          <a:p>
            <a:pPr algn="ctr"/>
            <a:r>
              <a:rPr lang="es-ES" altLang="en-US"/>
              <a:t>Desarrollo Proyecto / Odoo + Proxy HTTP Apache</a:t>
            </a:r>
            <a:endParaRPr lang="es-ES" altLang="en-US"/>
          </a:p>
        </p:txBody>
      </p:sp>
      <p:pic>
        <p:nvPicPr>
          <p:cNvPr id="5" name="Imagen 4"/>
          <p:cNvPicPr>
            <a:picLocks noChangeAspect="1"/>
          </p:cNvPicPr>
          <p:nvPr/>
        </p:nvPicPr>
        <p:blipFill>
          <a:blip r:embed="rId1"/>
          <a:stretch>
            <a:fillRect/>
          </a:stretch>
        </p:blipFill>
        <p:spPr>
          <a:xfrm>
            <a:off x="922020" y="1880870"/>
            <a:ext cx="10565130" cy="4977130"/>
          </a:xfrm>
          <a:prstGeom prst="rect">
            <a:avLst/>
          </a:prstGeom>
        </p:spPr>
      </p:pic>
    </p:spTree>
    <p:custDataLst>
      <p:tags r:id="rId2"/>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0000"/>
              </a:schemeClr>
            </a:gs>
            <a:gs pos="100000">
              <a:schemeClr val="bg1"/>
            </a:gs>
          </a:gsLst>
          <a:lin ang="14400000" scaled="0"/>
        </a:gradFill>
        <a:effectLst/>
      </p:bgPr>
    </p:bg>
    <p:spTree>
      <p:nvGrpSpPr>
        <p:cNvPr id="1" name=""/>
        <p:cNvGrpSpPr/>
        <p:nvPr/>
      </p:nvGrpSpPr>
      <p:grpSpPr>
        <a:xfrm>
          <a:off x="0" y="0"/>
          <a:ext cx="0" cy="0"/>
          <a:chOff x="0" y="0"/>
          <a:chExt cx="0" cy="0"/>
        </a:xfrm>
      </p:grpSpPr>
      <p:sp>
        <p:nvSpPr>
          <p:cNvPr id="2" name="文本占位符 1"/>
          <p:cNvSpPr>
            <a:spLocks noGrp="1"/>
          </p:cNvSpPr>
          <p:nvPr>
            <p:ph type="body" idx="5"/>
            <p:custDataLst>
              <p:tags r:id="rId1"/>
            </p:custDataLst>
          </p:nvPr>
        </p:nvSpPr>
        <p:spPr/>
        <p:txBody>
          <a:bodyPr/>
          <a:lstStyle/>
          <a:p>
            <a:r>
              <a:rPr lang="es-ES" altLang="en-US">
                <a:effectLst>
                  <a:reflection blurRad="6350" stA="60000" endA="900" endPos="60000" dist="29997" dir="5400000" sy="-100000" algn="bl" rotWithShape="0"/>
                </a:effectLst>
              </a:rPr>
              <a:t>05</a:t>
            </a:r>
            <a:endParaRPr lang="es-ES" altLang="en-US">
              <a:effectLst>
                <a:reflection blurRad="6350" stA="60000" endA="900" endPos="60000" dist="29997" dir="5400000" sy="-100000" algn="bl" rotWithShape="0"/>
              </a:effectLst>
            </a:endParaRPr>
          </a:p>
        </p:txBody>
      </p:sp>
      <p:sp>
        <p:nvSpPr>
          <p:cNvPr id="4" name="标题 3"/>
          <p:cNvSpPr>
            <a:spLocks noGrp="1"/>
          </p:cNvSpPr>
          <p:nvPr>
            <p:ph type="title" idx="4"/>
            <p:custDataLst>
              <p:tags r:id="rId2"/>
            </p:custDataLst>
          </p:nvPr>
        </p:nvSpPr>
        <p:spPr/>
        <p:txBody>
          <a:bodyPr/>
          <a:lstStyle/>
          <a:p>
            <a:r>
              <a:rPr lang="en-US">
                <a:effectLst>
                  <a:reflection blurRad="6350" stA="60000" endA="900" endPos="60000" dist="29997" dir="5400000" sy="-100000" algn="bl" rotWithShape="0"/>
                </a:effectLst>
              </a:rPr>
              <a:t>Conclusi</a:t>
            </a:r>
            <a:r>
              <a:rPr lang="es-ES" altLang="en-US">
                <a:effectLst>
                  <a:reflection blurRad="6350" stA="60000" endA="900" endPos="60000" dist="29997" dir="5400000" sy="-100000" algn="bl" rotWithShape="0"/>
                </a:effectLst>
              </a:rPr>
              <a:t>ó</a:t>
            </a:r>
            <a:r>
              <a:rPr lang="en-US">
                <a:effectLst>
                  <a:reflection blurRad="6350" stA="60000" endA="900" endPos="60000" dist="29997" dir="5400000" sy="-100000" algn="bl" rotWithShape="0"/>
                </a:effectLst>
              </a:rPr>
              <a:t>n</a:t>
            </a:r>
            <a:endParaRPr lang="en-US">
              <a:effectLst>
                <a:reflection blurRad="6350" stA="60000" endA="900" endPos="60000" dist="29997" dir="5400000" sy="-100000" algn="bl" rotWithShape="0"/>
              </a:effectLst>
            </a:endParaRPr>
          </a:p>
        </p:txBody>
      </p:sp>
    </p:spTree>
    <p:custDataLst>
      <p:tags r:id="rId3"/>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4"/>
          </p:nvPr>
        </p:nvSpPr>
        <p:spPr>
          <a:xfrm>
            <a:off x="608330" y="1490345"/>
            <a:ext cx="11360785" cy="5086985"/>
          </a:xfrm>
        </p:spPr>
        <p:txBody>
          <a:bodyPr/>
          <a:p>
            <a:pPr algn="just"/>
            <a:r>
              <a:rPr lang="es-ES" altLang="zh-CN" b="1">
                <a:latin typeface="+mj-lt"/>
                <a:cs typeface="+mj-lt"/>
              </a:rPr>
              <a:t>Investigar más opciones de Odoo</a:t>
            </a:r>
            <a:r>
              <a:rPr lang="es-ES" altLang="zh-CN">
                <a:latin typeface="+mj-lt"/>
                <a:cs typeface="+mj-lt"/>
              </a:rPr>
              <a:t> para que los clientes puedan pagar desde el sitio web para no crear los presupuestos manualmente.</a:t>
            </a:r>
            <a:endParaRPr lang="es-ES" altLang="zh-CN">
              <a:latin typeface="+mj-lt"/>
              <a:cs typeface="+mj-lt"/>
            </a:endParaRPr>
          </a:p>
          <a:p>
            <a:pPr algn="just"/>
            <a:r>
              <a:rPr lang="es-ES" altLang="zh-CN" b="1">
                <a:latin typeface="+mj-lt"/>
                <a:cs typeface="+mj-lt"/>
              </a:rPr>
              <a:t>Aplicar seguridad al servidor web con Odoo,</a:t>
            </a:r>
            <a:r>
              <a:rPr lang="es-ES" altLang="zh-CN">
                <a:latin typeface="+mj-lt"/>
                <a:cs typeface="+mj-lt"/>
              </a:rPr>
              <a:t> implantando acceso por el protocolo SSH,  y a su vez protegiendo SSH contra direcciones IP de equipos que no sean de confianza y probar esta seguridad con un equipo Kali Linux probando ataques contra el protocolo SSH y comprobar su funcionamiento.</a:t>
            </a:r>
            <a:endParaRPr lang="es-ES" altLang="zh-CN">
              <a:latin typeface="+mj-lt"/>
              <a:cs typeface="+mj-lt"/>
            </a:endParaRPr>
          </a:p>
          <a:p>
            <a:pPr algn="just"/>
            <a:r>
              <a:rPr lang="es-ES" altLang="zh-CN" b="1">
                <a:latin typeface="+mj-lt"/>
                <a:cs typeface="+mj-lt"/>
              </a:rPr>
              <a:t>Instalar a su vez un IDS en la red de la oficina</a:t>
            </a:r>
            <a:r>
              <a:rPr lang="es-ES" altLang="zh-CN">
                <a:latin typeface="+mj-lt"/>
                <a:cs typeface="+mj-lt"/>
              </a:rPr>
              <a:t> para detectar posibles ataques de reconocimiento o de acceso SSH y guardar estos mensajes en ficheros logs para posteriormente ser revisados.</a:t>
            </a:r>
            <a:endParaRPr lang="es-ES" altLang="zh-CN">
              <a:latin typeface="+mj-lt"/>
              <a:cs typeface="+mj-lt"/>
            </a:endParaRPr>
          </a:p>
        </p:txBody>
      </p:sp>
      <p:sp>
        <p:nvSpPr>
          <p:cNvPr id="3" name="标题 2"/>
          <p:cNvSpPr>
            <a:spLocks noGrp="1"/>
          </p:cNvSpPr>
          <p:nvPr>
            <p:ph type="title" idx="3"/>
          </p:nvPr>
        </p:nvSpPr>
        <p:spPr/>
        <p:txBody>
          <a:bodyPr>
            <a:normAutofit fontScale="90000"/>
          </a:bodyPr>
          <a:p>
            <a:pPr algn="ctr"/>
            <a:r>
              <a:rPr lang="es-ES" altLang="zh-CN"/>
              <a:t>Conclusión / Líneas de Investigación Futuras</a:t>
            </a:r>
            <a:endParaRPr lang="es-ES" altLang="zh-CN"/>
          </a:p>
        </p:txBody>
      </p:sp>
      <p:pic>
        <p:nvPicPr>
          <p:cNvPr id="4" name="Imagen 3" descr="lineas_investigacion_futuras"/>
          <p:cNvPicPr>
            <a:picLocks noChangeAspect="1"/>
          </p:cNvPicPr>
          <p:nvPr/>
        </p:nvPicPr>
        <p:blipFill>
          <a:blip r:embed="rId1"/>
          <a:stretch>
            <a:fillRect/>
          </a:stretch>
        </p:blipFill>
        <p:spPr>
          <a:xfrm>
            <a:off x="7451725" y="4492625"/>
            <a:ext cx="4277360" cy="2331085"/>
          </a:xfrm>
          <a:prstGeom prst="rect">
            <a:avLst/>
          </a:prstGeom>
        </p:spPr>
      </p:pic>
    </p:spTree>
    <p:custDataLst>
      <p:tags r:id="rId2"/>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idx="8"/>
            <p:custDataLst>
              <p:tags r:id="rId1"/>
            </p:custDataLst>
          </p:nvPr>
        </p:nvSpPr>
        <p:spPr>
          <a:xfrm>
            <a:off x="196850" y="1489710"/>
            <a:ext cx="9293225" cy="1939290"/>
          </a:xfrm>
        </p:spPr>
        <p:txBody>
          <a:bodyPr>
            <a:normAutofit/>
          </a:bodyPr>
          <a:lstStyle/>
          <a:p>
            <a:r>
              <a:rPr lang="es-ES" altLang="en-US"/>
              <a:t>Muchas gracias</a:t>
            </a:r>
            <a:endParaRPr lang="es-ES" altLang="en-US"/>
          </a:p>
        </p:txBody>
      </p:sp>
      <p:sp>
        <p:nvSpPr>
          <p:cNvPr id="2" name="内容占位符 1"/>
          <p:cNvSpPr>
            <a:spLocks noGrp="1"/>
          </p:cNvSpPr>
          <p:nvPr>
            <p:ph type="body" sz="quarter" idx="17"/>
            <p:custDataLst>
              <p:tags r:id="rId2"/>
            </p:custDataLst>
          </p:nvPr>
        </p:nvSpPr>
        <p:spPr>
          <a:xfrm>
            <a:off x="1257935" y="3729990"/>
            <a:ext cx="4258310" cy="612140"/>
          </a:xfrm>
        </p:spPr>
        <p:txBody>
          <a:bodyPr>
            <a:normAutofit lnSpcReduction="20000"/>
          </a:bodyPr>
          <a:lstStyle/>
          <a:p>
            <a:r>
              <a:rPr lang="es-ES" altLang="en-US"/>
              <a:t>Javier Parra Macias 2º ASIR</a:t>
            </a:r>
            <a:endParaRPr lang="es-ES" altLang="en-US"/>
          </a:p>
        </p:txBody>
      </p:sp>
    </p:spTree>
    <p:custDataLst>
      <p:tags r:id="rId3"/>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path_Rectangle 41759-886&amp;3462"/>
          <p:cNvSpPr/>
          <p:nvPr>
            <p:custDataLst>
              <p:tags r:id="rId1"/>
            </p:custDataLst>
          </p:nvPr>
        </p:nvSpPr>
        <p:spPr>
          <a:xfrm>
            <a:off x="180975" y="892175"/>
            <a:ext cx="11314430" cy="2546985"/>
          </a:xfrm>
          <a:prstGeom prst="roundRect">
            <a:avLst>
              <a:gd name="adj" fmla="val 8160"/>
            </a:avLst>
          </a:prstGeom>
          <a:solidFill>
            <a:schemeClr val="lt1"/>
          </a:solidFill>
          <a:effectLst>
            <a:outerShdw blurRad="508000" dist="76200" dir="5399999" algn="bl" rotWithShape="0">
              <a:schemeClr val="accent1">
                <a:alpha val="20000"/>
              </a:schemeClr>
            </a:outerShdw>
          </a:effectLst>
        </p:spPr>
        <p:txBody>
          <a:bodyPr/>
          <a:lstStyle/>
          <a:p>
            <a:endParaRPr lang="en-US">
              <a:latin typeface="Arial" panose="020B0604020202020204" pitchFamily="34" charset="0"/>
              <a:sym typeface="Arial" panose="020B0604020202020204" pitchFamily="34" charset="0"/>
            </a:endParaRPr>
          </a:p>
        </p:txBody>
      </p:sp>
      <p:sp>
        <p:nvSpPr>
          <p:cNvPr id="2" name="标题 1"/>
          <p:cNvSpPr>
            <a:spLocks noGrp="1"/>
          </p:cNvSpPr>
          <p:nvPr>
            <p:ph type="title"/>
            <p:custDataLst>
              <p:tags r:id="rId2"/>
            </p:custDataLst>
          </p:nvPr>
        </p:nvSpPr>
        <p:spPr>
          <a:xfrm>
            <a:off x="871855" y="892175"/>
            <a:ext cx="10624820" cy="2536825"/>
          </a:xfrm>
        </p:spPr>
        <p:txBody>
          <a:bodyPr wrap="square" anchor="ctr">
            <a:normAutofit/>
          </a:bodyPr>
          <a:lstStyle/>
          <a:p>
            <a:pPr algn="ctr">
              <a:lnSpc>
                <a:spcPct val="130000"/>
              </a:lnSpc>
            </a:pPr>
            <a:r>
              <a:rPr lang="es-ES" altLang="en-US" spc="0" dirty="0">
                <a:solidFill>
                  <a:schemeClr val="dk1">
                    <a:lumMod val="100000"/>
                  </a:schemeClr>
                </a:solidFill>
                <a:latin typeface="+mj-lt"/>
              </a:rPr>
              <a:t>Objetivos de este proyecto</a:t>
            </a:r>
            <a:endParaRPr lang="es-ES" altLang="en-US" spc="0" dirty="0">
              <a:solidFill>
                <a:schemeClr val="dk1">
                  <a:lumMod val="100000"/>
                </a:schemeClr>
              </a:solidFill>
              <a:latin typeface="+mj-lt"/>
            </a:endParaRPr>
          </a:p>
        </p:txBody>
      </p:sp>
      <p:sp>
        <p:nvSpPr>
          <p:cNvPr id="3" name="椭圆 2"/>
          <p:cNvSpPr/>
          <p:nvPr>
            <p:custDataLst>
              <p:tags r:id="rId3"/>
            </p:custDataLst>
          </p:nvPr>
        </p:nvSpPr>
        <p:spPr>
          <a:xfrm>
            <a:off x="871855" y="3948430"/>
            <a:ext cx="601980" cy="601980"/>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wrap="none" lIns="0" tIns="0" rIns="0" bIns="0" rtlCol="0" anchor="ctr">
            <a:normAutofit/>
          </a:bodyPr>
          <a:p>
            <a:pPr algn="ctr">
              <a:spcBef>
                <a:spcPct val="0"/>
              </a:spcBef>
              <a:spcAft>
                <a:spcPct val="0"/>
              </a:spcAft>
            </a:pPr>
            <a:r>
              <a:rPr lang="en-US" b="1" dirty="0">
                <a:latin typeface="+mn-lt"/>
                <a:sym typeface="+mn-lt"/>
              </a:rPr>
              <a:t>01</a:t>
            </a:r>
            <a:endParaRPr lang="en-US" b="1" dirty="0">
              <a:latin typeface="+mn-ea"/>
              <a:sym typeface="+mn-ea"/>
            </a:endParaRPr>
          </a:p>
        </p:txBody>
      </p:sp>
      <p:sp>
        <p:nvSpPr>
          <p:cNvPr id="4" name="矩形 3"/>
          <p:cNvSpPr/>
          <p:nvPr>
            <p:custDataLst>
              <p:tags r:id="rId4"/>
            </p:custDataLst>
          </p:nvPr>
        </p:nvSpPr>
        <p:spPr>
          <a:xfrm>
            <a:off x="1604010" y="4658360"/>
            <a:ext cx="2639695" cy="1513840"/>
          </a:xfrm>
          <a:prstGeom prst="rect">
            <a:avLst/>
          </a:prstGeom>
          <a:noFill/>
        </p:spPr>
        <p:txBody>
          <a:bodyPr wrap="square" lIns="0" tIns="0" rIns="0" bIns="0" rtlCol="0" anchor="t" anchorCtr="0">
            <a:normAutofit fontScale="80000"/>
          </a:bodyPr>
          <a:p>
            <a:pPr algn="just">
              <a:lnSpc>
                <a:spcPct val="150000"/>
              </a:lnSpc>
              <a:spcBef>
                <a:spcPct val="0"/>
              </a:spcBef>
              <a:spcAft>
                <a:spcPct val="0"/>
              </a:spcAft>
            </a:pPr>
            <a:r>
              <a:rPr lang="es-ES" altLang="en-US" sz="1600" dirty="0">
                <a:solidFill>
                  <a:schemeClr val="tx1">
                    <a:lumMod val="85000"/>
                    <a:lumOff val="15000"/>
                  </a:schemeClr>
                </a:solidFill>
                <a:latin typeface="+mn-lt"/>
                <a:sym typeface="+mn-ea"/>
              </a:rPr>
              <a:t>Gracias a usar el firewall Fortigate y a Forticlient, desde la red del hogar, podrá conectarse a los recursos de la empresa, utilizando un protocolo muy seguro como IPSec.</a:t>
            </a:r>
            <a:endParaRPr lang="es-ES" altLang="en-US" sz="1600" dirty="0">
              <a:solidFill>
                <a:schemeClr val="tx1">
                  <a:lumMod val="85000"/>
                  <a:lumOff val="15000"/>
                </a:schemeClr>
              </a:solidFill>
              <a:latin typeface="+mn-lt"/>
              <a:sym typeface="+mn-ea"/>
            </a:endParaRPr>
          </a:p>
        </p:txBody>
      </p:sp>
      <p:sp>
        <p:nvSpPr>
          <p:cNvPr id="6" name="矩形 5"/>
          <p:cNvSpPr/>
          <p:nvPr>
            <p:custDataLst>
              <p:tags r:id="rId5"/>
            </p:custDataLst>
          </p:nvPr>
        </p:nvSpPr>
        <p:spPr>
          <a:xfrm>
            <a:off x="1604010" y="3948430"/>
            <a:ext cx="2743200" cy="412750"/>
          </a:xfrm>
          <a:prstGeom prst="rect">
            <a:avLst/>
          </a:prstGeom>
          <a:noFill/>
        </p:spPr>
        <p:txBody>
          <a:bodyPr wrap="square" lIns="0" tIns="0" rIns="0" bIns="0" rtlCol="0" anchor="b">
            <a:normAutofit fontScale="90000"/>
          </a:bodyPr>
          <a:p>
            <a:pPr>
              <a:spcBef>
                <a:spcPct val="0"/>
              </a:spcBef>
              <a:spcAft>
                <a:spcPct val="0"/>
              </a:spcAft>
            </a:pPr>
            <a:r>
              <a:rPr lang="es-ES" altLang="en-US" dirty="0">
                <a:solidFill>
                  <a:schemeClr val="tx1">
                    <a:lumMod val="100000"/>
                  </a:schemeClr>
                </a:solidFill>
                <a:latin typeface="+mj-lt"/>
                <a:sym typeface="+mn-ea"/>
              </a:rPr>
              <a:t>Implementar teletrabajo</a:t>
            </a:r>
            <a:endParaRPr lang="es-ES" altLang="en-US" dirty="0">
              <a:solidFill>
                <a:schemeClr val="tx1">
                  <a:lumMod val="100000"/>
                </a:schemeClr>
              </a:solidFill>
              <a:latin typeface="+mj-lt"/>
              <a:sym typeface="+mn-ea"/>
            </a:endParaRPr>
          </a:p>
        </p:txBody>
      </p:sp>
      <p:sp>
        <p:nvSpPr>
          <p:cNvPr id="7" name="椭圆 6"/>
          <p:cNvSpPr/>
          <p:nvPr>
            <p:custDataLst>
              <p:tags r:id="rId6"/>
            </p:custDataLst>
          </p:nvPr>
        </p:nvSpPr>
        <p:spPr>
          <a:xfrm>
            <a:off x="4455795" y="3948430"/>
            <a:ext cx="601980" cy="601980"/>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wrap="none" lIns="0" tIns="0" rIns="0" bIns="0" rtlCol="0" anchor="ctr">
            <a:normAutofit/>
          </a:bodyPr>
          <a:p>
            <a:pPr algn="ctr">
              <a:spcBef>
                <a:spcPct val="0"/>
              </a:spcBef>
              <a:spcAft>
                <a:spcPct val="0"/>
              </a:spcAft>
            </a:pPr>
            <a:r>
              <a:rPr lang="en-US" b="1">
                <a:latin typeface="+mn-lt"/>
                <a:sym typeface="+mn-lt"/>
              </a:rPr>
              <a:t>02</a:t>
            </a:r>
            <a:endParaRPr lang="en-US" b="1" dirty="0">
              <a:latin typeface="+mn-ea"/>
              <a:sym typeface="+mn-ea"/>
            </a:endParaRPr>
          </a:p>
        </p:txBody>
      </p:sp>
      <p:sp>
        <p:nvSpPr>
          <p:cNvPr id="8" name="矩形 7"/>
          <p:cNvSpPr/>
          <p:nvPr>
            <p:custDataLst>
              <p:tags r:id="rId7"/>
            </p:custDataLst>
          </p:nvPr>
        </p:nvSpPr>
        <p:spPr>
          <a:xfrm>
            <a:off x="5201285" y="4658360"/>
            <a:ext cx="2832735" cy="1514475"/>
          </a:xfrm>
          <a:prstGeom prst="rect">
            <a:avLst/>
          </a:prstGeom>
          <a:noFill/>
        </p:spPr>
        <p:txBody>
          <a:bodyPr wrap="square" lIns="0" tIns="0" rIns="0" bIns="0" rtlCol="0" anchor="t" anchorCtr="0">
            <a:normAutofit fontScale="90000"/>
          </a:bodyPr>
          <a:p>
            <a:pPr algn="just">
              <a:lnSpc>
                <a:spcPct val="150000"/>
              </a:lnSpc>
              <a:spcBef>
                <a:spcPct val="0"/>
              </a:spcBef>
              <a:spcAft>
                <a:spcPct val="0"/>
              </a:spcAft>
            </a:pPr>
            <a:r>
              <a:rPr lang="es-ES" altLang="en-US" sz="1400" dirty="0">
                <a:solidFill>
                  <a:schemeClr val="tx1">
                    <a:lumMod val="85000"/>
                    <a:lumOff val="15000"/>
                  </a:schemeClr>
                </a:solidFill>
                <a:latin typeface="+mn-lt"/>
                <a:sym typeface="+mn-ea"/>
              </a:rPr>
              <a:t>Utilizaremos un servidor DNS con seguridad para acceder al sitio web por nombre, y también para un servidor de correo, implementando cuentas de correo, para cada usuario.</a:t>
            </a:r>
            <a:endParaRPr lang="es-ES" altLang="en-US" sz="1400" dirty="0">
              <a:solidFill>
                <a:schemeClr val="tx1">
                  <a:lumMod val="85000"/>
                  <a:lumOff val="15000"/>
                </a:schemeClr>
              </a:solidFill>
              <a:latin typeface="+mn-lt"/>
              <a:sym typeface="+mn-ea"/>
            </a:endParaRPr>
          </a:p>
        </p:txBody>
      </p:sp>
      <p:sp>
        <p:nvSpPr>
          <p:cNvPr id="9" name="矩形 8"/>
          <p:cNvSpPr/>
          <p:nvPr>
            <p:custDataLst>
              <p:tags r:id="rId8"/>
            </p:custDataLst>
          </p:nvPr>
        </p:nvSpPr>
        <p:spPr>
          <a:xfrm>
            <a:off x="5269865" y="3948430"/>
            <a:ext cx="2382520" cy="412750"/>
          </a:xfrm>
          <a:prstGeom prst="rect">
            <a:avLst/>
          </a:prstGeom>
          <a:noFill/>
        </p:spPr>
        <p:txBody>
          <a:bodyPr wrap="square" lIns="0" tIns="0" rIns="0" bIns="0" rtlCol="0" anchor="b">
            <a:normAutofit fontScale="80000"/>
          </a:bodyPr>
          <a:p>
            <a:pPr>
              <a:spcBef>
                <a:spcPct val="0"/>
              </a:spcBef>
              <a:spcAft>
                <a:spcPct val="0"/>
              </a:spcAft>
            </a:pPr>
            <a:r>
              <a:rPr lang="es-ES" altLang="en-US" sz="2000" dirty="0">
                <a:solidFill>
                  <a:schemeClr val="tx1">
                    <a:lumMod val="100000"/>
                  </a:schemeClr>
                </a:solidFill>
                <a:latin typeface="+mj-lt"/>
                <a:sym typeface="+mn-ea"/>
              </a:rPr>
              <a:t>Sitio web empresarial</a:t>
            </a:r>
            <a:endParaRPr lang="es-ES" altLang="en-US" sz="2000" dirty="0">
              <a:solidFill>
                <a:schemeClr val="tx1">
                  <a:lumMod val="100000"/>
                </a:schemeClr>
              </a:solidFill>
              <a:latin typeface="+mj-lt"/>
              <a:sym typeface="+mn-ea"/>
            </a:endParaRPr>
          </a:p>
        </p:txBody>
      </p:sp>
      <p:sp>
        <p:nvSpPr>
          <p:cNvPr id="12" name="椭圆 11"/>
          <p:cNvSpPr/>
          <p:nvPr>
            <p:custDataLst>
              <p:tags r:id="rId9"/>
            </p:custDataLst>
          </p:nvPr>
        </p:nvSpPr>
        <p:spPr>
          <a:xfrm>
            <a:off x="8116570" y="3948430"/>
            <a:ext cx="601980" cy="601980"/>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wrap="none" lIns="0" tIns="0" rIns="0" bIns="0" rtlCol="0" anchor="ctr">
            <a:normAutofit/>
          </a:bodyPr>
          <a:p>
            <a:pPr algn="ctr">
              <a:spcBef>
                <a:spcPct val="0"/>
              </a:spcBef>
              <a:spcAft>
                <a:spcPct val="0"/>
              </a:spcAft>
            </a:pPr>
            <a:r>
              <a:rPr lang="en-US" b="1">
                <a:latin typeface="+mn-lt"/>
                <a:sym typeface="+mn-lt"/>
              </a:rPr>
              <a:t>03</a:t>
            </a:r>
            <a:endParaRPr lang="en-US" b="1" dirty="0">
              <a:latin typeface="+mn-ea"/>
              <a:sym typeface="+mn-ea"/>
            </a:endParaRPr>
          </a:p>
        </p:txBody>
      </p:sp>
      <p:sp>
        <p:nvSpPr>
          <p:cNvPr id="10" name="矩形 9"/>
          <p:cNvSpPr/>
          <p:nvPr>
            <p:custDataLst>
              <p:tags r:id="rId10"/>
            </p:custDataLst>
          </p:nvPr>
        </p:nvSpPr>
        <p:spPr>
          <a:xfrm>
            <a:off x="8587740" y="4658360"/>
            <a:ext cx="3253740" cy="1845310"/>
          </a:xfrm>
          <a:prstGeom prst="rect">
            <a:avLst/>
          </a:prstGeom>
          <a:noFill/>
        </p:spPr>
        <p:txBody>
          <a:bodyPr wrap="square" lIns="0" tIns="0" rIns="0" bIns="0" rtlCol="0" anchor="t" anchorCtr="0">
            <a:normAutofit fontScale="90000"/>
          </a:bodyPr>
          <a:p>
            <a:pPr algn="just">
              <a:lnSpc>
                <a:spcPct val="150000"/>
              </a:lnSpc>
              <a:spcBef>
                <a:spcPct val="0"/>
              </a:spcBef>
              <a:spcAft>
                <a:spcPct val="0"/>
              </a:spcAft>
            </a:pPr>
            <a:r>
              <a:rPr lang="es-ES" altLang="en-US" sz="1400" dirty="0">
                <a:solidFill>
                  <a:schemeClr val="tx1">
                    <a:lumMod val="85000"/>
                    <a:lumOff val="15000"/>
                  </a:schemeClr>
                </a:solidFill>
                <a:latin typeface="+mn-lt"/>
                <a:sym typeface="+mn-ea"/>
              </a:rPr>
              <a:t>Utilizando Odoo como el software ERP de la empresa, tendremos el sitio web con la tienda online con la venta de productos, a lo que posteriormente simularemos ventas a los clientes enviando las factuas por correo.</a:t>
            </a:r>
            <a:endParaRPr lang="es-ES" altLang="en-US" sz="1400" dirty="0">
              <a:solidFill>
                <a:schemeClr val="tx1">
                  <a:lumMod val="85000"/>
                  <a:lumOff val="15000"/>
                </a:schemeClr>
              </a:solidFill>
              <a:latin typeface="+mn-lt"/>
              <a:sym typeface="+mn-ea"/>
            </a:endParaRPr>
          </a:p>
        </p:txBody>
      </p:sp>
      <p:sp>
        <p:nvSpPr>
          <p:cNvPr id="11" name="矩形 10"/>
          <p:cNvSpPr/>
          <p:nvPr>
            <p:custDataLst>
              <p:tags r:id="rId11"/>
            </p:custDataLst>
          </p:nvPr>
        </p:nvSpPr>
        <p:spPr>
          <a:xfrm>
            <a:off x="8934450" y="3948430"/>
            <a:ext cx="2560955" cy="709930"/>
          </a:xfrm>
          <a:prstGeom prst="rect">
            <a:avLst/>
          </a:prstGeom>
          <a:noFill/>
        </p:spPr>
        <p:txBody>
          <a:bodyPr wrap="square" lIns="0" tIns="0" rIns="0" bIns="0" rtlCol="0" anchor="b">
            <a:normAutofit fontScale="80000"/>
          </a:bodyPr>
          <a:p>
            <a:pPr>
              <a:spcBef>
                <a:spcPct val="0"/>
              </a:spcBef>
              <a:spcAft>
                <a:spcPct val="0"/>
              </a:spcAft>
            </a:pPr>
            <a:r>
              <a:rPr lang="es-ES" altLang="en-US" dirty="0">
                <a:solidFill>
                  <a:schemeClr val="tx1">
                    <a:lumMod val="100000"/>
                  </a:schemeClr>
                </a:solidFill>
                <a:latin typeface="+mj-lt"/>
                <a:sym typeface="+mn-ea"/>
              </a:rPr>
              <a:t>Crear una tienda online y simular ventas creando facturas</a:t>
            </a:r>
            <a:endParaRPr lang="es-ES" altLang="en-US" dirty="0">
              <a:solidFill>
                <a:schemeClr val="tx1">
                  <a:lumMod val="100000"/>
                </a:schemeClr>
              </a:solidFill>
              <a:latin typeface="+mj-lt"/>
              <a:sym typeface="+mn-ea"/>
            </a:endParaRPr>
          </a:p>
        </p:txBody>
      </p:sp>
    </p:spTree>
    <p:custDataLst>
      <p:tags r:id="rId12"/>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path_Rectangle 41759-886&amp;3462"/>
          <p:cNvSpPr/>
          <p:nvPr>
            <p:custDataLst>
              <p:tags r:id="rId1"/>
            </p:custDataLst>
          </p:nvPr>
        </p:nvSpPr>
        <p:spPr>
          <a:xfrm>
            <a:off x="180975" y="892175"/>
            <a:ext cx="11314430" cy="2546985"/>
          </a:xfrm>
          <a:prstGeom prst="roundRect">
            <a:avLst>
              <a:gd name="adj" fmla="val 8160"/>
            </a:avLst>
          </a:prstGeom>
          <a:solidFill>
            <a:schemeClr val="lt1"/>
          </a:solidFill>
          <a:effectLst>
            <a:outerShdw blurRad="508000" dist="76200" dir="5399999" algn="bl" rotWithShape="0">
              <a:schemeClr val="accent1">
                <a:alpha val="20000"/>
              </a:schemeClr>
            </a:outerShdw>
          </a:effectLst>
        </p:spPr>
        <p:txBody>
          <a:bodyPr/>
          <a:lstStyle/>
          <a:p>
            <a:endParaRPr lang="en-US">
              <a:latin typeface="Arial" panose="020B0604020202020204" pitchFamily="34" charset="0"/>
              <a:sym typeface="Arial" panose="020B0604020202020204" pitchFamily="34" charset="0"/>
            </a:endParaRPr>
          </a:p>
        </p:txBody>
      </p:sp>
      <p:sp>
        <p:nvSpPr>
          <p:cNvPr id="2" name="标题 1"/>
          <p:cNvSpPr>
            <a:spLocks noGrp="1"/>
          </p:cNvSpPr>
          <p:nvPr>
            <p:ph type="title"/>
            <p:custDataLst>
              <p:tags r:id="rId2"/>
            </p:custDataLst>
          </p:nvPr>
        </p:nvSpPr>
        <p:spPr>
          <a:xfrm>
            <a:off x="871855" y="892175"/>
            <a:ext cx="10624820" cy="2536825"/>
          </a:xfrm>
        </p:spPr>
        <p:txBody>
          <a:bodyPr wrap="square" anchor="ctr">
            <a:normAutofit/>
          </a:bodyPr>
          <a:lstStyle/>
          <a:p>
            <a:pPr algn="ctr">
              <a:lnSpc>
                <a:spcPct val="130000"/>
              </a:lnSpc>
            </a:pPr>
            <a:r>
              <a:rPr lang="es-ES" altLang="en-US" spc="0" dirty="0">
                <a:solidFill>
                  <a:schemeClr val="dk1">
                    <a:lumMod val="100000"/>
                  </a:schemeClr>
                </a:solidFill>
                <a:latin typeface="+mj-lt"/>
              </a:rPr>
              <a:t>Objetivos de este proyecto</a:t>
            </a:r>
            <a:endParaRPr lang="es-ES" altLang="en-US" spc="0" dirty="0">
              <a:solidFill>
                <a:schemeClr val="dk1">
                  <a:lumMod val="100000"/>
                </a:schemeClr>
              </a:solidFill>
              <a:latin typeface="+mj-lt"/>
            </a:endParaRPr>
          </a:p>
        </p:txBody>
      </p:sp>
      <p:sp>
        <p:nvSpPr>
          <p:cNvPr id="3" name="椭圆 2"/>
          <p:cNvSpPr/>
          <p:nvPr>
            <p:custDataLst>
              <p:tags r:id="rId3"/>
            </p:custDataLst>
          </p:nvPr>
        </p:nvSpPr>
        <p:spPr>
          <a:xfrm>
            <a:off x="3013075" y="3948430"/>
            <a:ext cx="601980" cy="601980"/>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wrap="none" lIns="0" tIns="0" rIns="0" bIns="0" rtlCol="0" anchor="ctr">
            <a:normAutofit/>
          </a:bodyPr>
          <a:p>
            <a:pPr algn="ctr">
              <a:spcBef>
                <a:spcPct val="0"/>
              </a:spcBef>
              <a:spcAft>
                <a:spcPct val="0"/>
              </a:spcAft>
            </a:pPr>
            <a:r>
              <a:rPr lang="en-US" b="1" dirty="0">
                <a:latin typeface="+mn-lt"/>
                <a:sym typeface="+mn-lt"/>
              </a:rPr>
              <a:t>0</a:t>
            </a:r>
            <a:r>
              <a:rPr lang="es-ES" altLang="en-US" b="1" dirty="0">
                <a:latin typeface="+mn-lt"/>
                <a:sym typeface="+mn-lt"/>
              </a:rPr>
              <a:t>4</a:t>
            </a:r>
            <a:endParaRPr lang="es-ES" altLang="en-US" b="1" dirty="0">
              <a:latin typeface="+mn-lt"/>
              <a:sym typeface="+mn-lt"/>
            </a:endParaRPr>
          </a:p>
        </p:txBody>
      </p:sp>
      <p:sp>
        <p:nvSpPr>
          <p:cNvPr id="4" name="矩形 3"/>
          <p:cNvSpPr/>
          <p:nvPr>
            <p:custDataLst>
              <p:tags r:id="rId4"/>
            </p:custDataLst>
          </p:nvPr>
        </p:nvSpPr>
        <p:spPr>
          <a:xfrm>
            <a:off x="3954780" y="4658360"/>
            <a:ext cx="4008755" cy="1647825"/>
          </a:xfrm>
          <a:prstGeom prst="rect">
            <a:avLst/>
          </a:prstGeom>
          <a:noFill/>
        </p:spPr>
        <p:txBody>
          <a:bodyPr wrap="square" lIns="0" tIns="0" rIns="0" bIns="0" rtlCol="0" anchor="t" anchorCtr="0">
            <a:normAutofit/>
          </a:bodyPr>
          <a:p>
            <a:pPr algn="just">
              <a:lnSpc>
                <a:spcPct val="150000"/>
              </a:lnSpc>
              <a:spcBef>
                <a:spcPct val="0"/>
              </a:spcBef>
              <a:spcAft>
                <a:spcPct val="0"/>
              </a:spcAft>
            </a:pPr>
            <a:r>
              <a:rPr lang="es-ES" altLang="en-US" sz="1600" dirty="0">
                <a:solidFill>
                  <a:schemeClr val="tx1">
                    <a:lumMod val="85000"/>
                    <a:lumOff val="15000"/>
                  </a:schemeClr>
                </a:solidFill>
                <a:latin typeface="+mn-lt"/>
                <a:sym typeface="+mn-ea"/>
              </a:rPr>
              <a:t>Intentar reducir costes de implementación en la empresa, utilizando software libre gratuito, en los equipos, servidores y programas y/o servicios utilizados.</a:t>
            </a:r>
            <a:endParaRPr lang="es-ES" altLang="en-US" sz="1600" dirty="0">
              <a:solidFill>
                <a:schemeClr val="tx1">
                  <a:lumMod val="85000"/>
                  <a:lumOff val="15000"/>
                </a:schemeClr>
              </a:solidFill>
              <a:latin typeface="+mn-lt"/>
              <a:sym typeface="+mn-ea"/>
            </a:endParaRPr>
          </a:p>
        </p:txBody>
      </p:sp>
      <p:sp>
        <p:nvSpPr>
          <p:cNvPr id="6" name="矩形 5"/>
          <p:cNvSpPr/>
          <p:nvPr>
            <p:custDataLst>
              <p:tags r:id="rId5"/>
            </p:custDataLst>
          </p:nvPr>
        </p:nvSpPr>
        <p:spPr>
          <a:xfrm>
            <a:off x="3757295" y="3839845"/>
            <a:ext cx="4161155" cy="710565"/>
          </a:xfrm>
          <a:prstGeom prst="rect">
            <a:avLst/>
          </a:prstGeom>
          <a:noFill/>
        </p:spPr>
        <p:txBody>
          <a:bodyPr wrap="square" lIns="0" tIns="0" rIns="0" bIns="0" rtlCol="0" anchor="b">
            <a:normAutofit/>
          </a:bodyPr>
          <a:p>
            <a:pPr>
              <a:spcBef>
                <a:spcPct val="0"/>
              </a:spcBef>
              <a:spcAft>
                <a:spcPct val="0"/>
              </a:spcAft>
            </a:pPr>
            <a:r>
              <a:rPr lang="es-ES" altLang="en-US" dirty="0">
                <a:solidFill>
                  <a:schemeClr val="tx1">
                    <a:lumMod val="100000"/>
                  </a:schemeClr>
                </a:solidFill>
                <a:latin typeface="+mj-lt"/>
                <a:sym typeface="+mn-ea"/>
              </a:rPr>
              <a:t>Reducir costes de implementación</a:t>
            </a:r>
            <a:endParaRPr lang="es-ES" altLang="en-US" dirty="0">
              <a:solidFill>
                <a:schemeClr val="tx1">
                  <a:lumMod val="100000"/>
                </a:schemeClr>
              </a:solidFill>
              <a:latin typeface="+mj-lt"/>
              <a:sym typeface="+mn-ea"/>
            </a:endParaRPr>
          </a:p>
        </p:txBody>
      </p:sp>
    </p:spTree>
    <p:custDataLst>
      <p:tags r:id="rId6"/>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0000"/>
              </a:schemeClr>
            </a:gs>
            <a:gs pos="100000">
              <a:schemeClr val="bg1"/>
            </a:gs>
          </a:gsLst>
          <a:lin ang="14400000" scaled="0"/>
        </a:gradFill>
        <a:effectLst/>
      </p:bgPr>
    </p:bg>
    <p:spTree>
      <p:nvGrpSpPr>
        <p:cNvPr id="1" name=""/>
        <p:cNvGrpSpPr/>
        <p:nvPr/>
      </p:nvGrpSpPr>
      <p:grpSpPr>
        <a:xfrm>
          <a:off x="0" y="0"/>
          <a:ext cx="0" cy="0"/>
          <a:chOff x="0" y="0"/>
          <a:chExt cx="0" cy="0"/>
        </a:xfrm>
      </p:grpSpPr>
      <p:sp>
        <p:nvSpPr>
          <p:cNvPr id="2" name="文本占位符 1"/>
          <p:cNvSpPr>
            <a:spLocks noGrp="1"/>
          </p:cNvSpPr>
          <p:nvPr>
            <p:ph type="body" idx="5"/>
            <p:custDataLst>
              <p:tags r:id="rId1"/>
            </p:custDataLst>
          </p:nvPr>
        </p:nvSpPr>
        <p:spPr/>
        <p:txBody>
          <a:bodyPr/>
          <a:lstStyle/>
          <a:p>
            <a:r>
              <a:rPr lang="es-ES" altLang="en-US">
                <a:effectLst>
                  <a:reflection blurRad="6350" stA="60000" endA="900" endPos="60000" dist="29997" dir="5400000" sy="-100000" algn="bl" rotWithShape="0"/>
                </a:effectLst>
              </a:rPr>
              <a:t>02</a:t>
            </a:r>
            <a:endParaRPr lang="es-ES" altLang="en-US">
              <a:effectLst>
                <a:reflection blurRad="6350" stA="60000" endA="900" endPos="60000" dist="29997" dir="5400000" sy="-100000" algn="bl" rotWithShape="0"/>
              </a:effectLst>
            </a:endParaRPr>
          </a:p>
        </p:txBody>
      </p:sp>
      <p:sp>
        <p:nvSpPr>
          <p:cNvPr id="4" name="标题 3"/>
          <p:cNvSpPr>
            <a:spLocks noGrp="1"/>
          </p:cNvSpPr>
          <p:nvPr>
            <p:ph type="title" idx="4"/>
            <p:custDataLst>
              <p:tags r:id="rId2"/>
            </p:custDataLst>
          </p:nvPr>
        </p:nvSpPr>
        <p:spPr/>
        <p:txBody>
          <a:bodyPr/>
          <a:lstStyle/>
          <a:p>
            <a:r>
              <a:rPr lang="es-ES" altLang="en-US">
                <a:effectLst>
                  <a:reflection blurRad="6350" stA="60000" endA="900" endPos="60000" dist="29997" dir="5400000" sy="-100000" algn="bl" rotWithShape="0"/>
                </a:effectLst>
              </a:rPr>
              <a:t>Propósito del proyecto</a:t>
            </a:r>
            <a:endParaRPr lang="es-ES" altLang="en-US">
              <a:effectLst>
                <a:reflection blurRad="6350" stA="60000" endA="900" endPos="60000" dist="29997" dir="5400000" sy="-100000" algn="bl" rotWithShape="0"/>
              </a:effectLst>
            </a:endParaRPr>
          </a:p>
        </p:txBody>
      </p:sp>
    </p:spTree>
    <p:custDataLst>
      <p:tags r:id="rId3"/>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custDataLst>
              <p:tags r:id="rId1"/>
            </p:custDataLst>
          </p:nvPr>
        </p:nvSpPr>
        <p:spPr/>
        <p:txBody>
          <a:bodyPr wrap="square">
            <a:normAutofit/>
          </a:bodyPr>
          <a:lstStyle/>
          <a:p>
            <a:r>
              <a:rPr lang="es-ES" altLang="en-US" spc="0">
                <a:latin typeface="+mj-lt"/>
              </a:rPr>
              <a:t>Propósito del proyecto</a:t>
            </a:r>
            <a:endParaRPr lang="es-ES" altLang="en-US" spc="0">
              <a:latin typeface="+mj-lt"/>
            </a:endParaRPr>
          </a:p>
        </p:txBody>
      </p:sp>
      <p:cxnSp>
        <p:nvCxnSpPr>
          <p:cNvPr id="4" name="直接连接符 3"/>
          <p:cNvCxnSpPr/>
          <p:nvPr>
            <p:custDataLst>
              <p:tags r:id="rId2"/>
            </p:custDataLst>
          </p:nvPr>
        </p:nvCxnSpPr>
        <p:spPr>
          <a:xfrm flipV="1">
            <a:off x="713648" y="3490256"/>
            <a:ext cx="0" cy="2722980"/>
          </a:xfrm>
          <a:prstGeom prst="line">
            <a:avLst/>
          </a:prstGeom>
          <a:ln w="12700">
            <a:gradFill>
              <a:gsLst>
                <a:gs pos="0">
                  <a:schemeClr val="accent1">
                    <a:lumMod val="0"/>
                    <a:lumOff val="100000"/>
                    <a:alpha val="0"/>
                  </a:schemeClr>
                </a:gs>
                <a:gs pos="69000">
                  <a:schemeClr val="accent1">
                    <a:lumMod val="40000"/>
                    <a:lumOff val="60000"/>
                  </a:schemeClr>
                </a:gs>
              </a:gsLst>
              <a:lin ang="5400000" scaled="1"/>
            </a:gradFill>
            <a:prstDash val="solid"/>
          </a:ln>
        </p:spPr>
        <p:style>
          <a:lnRef idx="1">
            <a:srgbClr val="376FFF"/>
          </a:lnRef>
          <a:fillRef idx="0">
            <a:srgbClr val="376FFF"/>
          </a:fillRef>
          <a:effectRef idx="0">
            <a:srgbClr val="376FFF"/>
          </a:effectRef>
          <a:fontRef idx="minor">
            <a:srgbClr val="000000"/>
          </a:fontRef>
        </p:style>
      </p:cxnSp>
      <p:sp>
        <p:nvSpPr>
          <p:cNvPr id="5" name="矩形 4"/>
          <p:cNvSpPr/>
          <p:nvPr>
            <p:custDataLst>
              <p:tags r:id="rId3"/>
            </p:custDataLst>
          </p:nvPr>
        </p:nvSpPr>
        <p:spPr>
          <a:xfrm>
            <a:off x="954373" y="4381382"/>
            <a:ext cx="3113667" cy="1817070"/>
          </a:xfrm>
          <a:prstGeom prst="rect">
            <a:avLst/>
          </a:prstGeom>
          <a:noFill/>
        </p:spPr>
        <p:txBody>
          <a:bodyPr wrap="square" lIns="0" tIns="0" rIns="0" bIns="0" rtlCol="0" anchor="t" anchorCtr="0">
            <a:normAutofit/>
          </a:bodyPr>
          <a:p>
            <a:pPr algn="just">
              <a:lnSpc>
                <a:spcPct val="150000"/>
              </a:lnSpc>
              <a:spcBef>
                <a:spcPct val="0"/>
              </a:spcBef>
              <a:spcAft>
                <a:spcPct val="0"/>
              </a:spcAft>
            </a:pPr>
            <a:r>
              <a:rPr lang="es-ES" altLang="en-US" sz="1600" kern="0" dirty="0">
                <a:ln>
                  <a:noFill/>
                  <a:prstDash val="sysDot"/>
                </a:ln>
                <a:solidFill>
                  <a:schemeClr val="tx1">
                    <a:lumMod val="85000"/>
                    <a:lumOff val="15000"/>
                  </a:schemeClr>
                </a:solidFill>
                <a:latin typeface="+mn-lt"/>
                <a:sym typeface="+mn-ea"/>
              </a:rPr>
              <a:t>Poner en práctica todos o la mayor parte de  los conocimientos aprendidos en los módulos del ciclo.</a:t>
            </a:r>
            <a:endParaRPr lang="es-ES" altLang="en-US" sz="1600" kern="0" dirty="0">
              <a:ln>
                <a:noFill/>
                <a:prstDash val="sysDot"/>
              </a:ln>
              <a:solidFill>
                <a:schemeClr val="tx1">
                  <a:lumMod val="85000"/>
                  <a:lumOff val="15000"/>
                </a:schemeClr>
              </a:solidFill>
              <a:latin typeface="+mn-lt"/>
              <a:sym typeface="+mn-ea"/>
            </a:endParaRPr>
          </a:p>
        </p:txBody>
      </p:sp>
      <p:sp>
        <p:nvSpPr>
          <p:cNvPr id="6" name="矩形 5"/>
          <p:cNvSpPr/>
          <p:nvPr>
            <p:custDataLst>
              <p:tags r:id="rId4"/>
            </p:custDataLst>
          </p:nvPr>
        </p:nvSpPr>
        <p:spPr>
          <a:xfrm>
            <a:off x="954373" y="3405780"/>
            <a:ext cx="3113667" cy="818819"/>
          </a:xfrm>
          <a:prstGeom prst="rect">
            <a:avLst/>
          </a:prstGeom>
          <a:noFill/>
        </p:spPr>
        <p:txBody>
          <a:bodyPr wrap="square" lIns="0" tIns="0" rIns="0" bIns="0" rtlCol="0" anchor="b">
            <a:normAutofit/>
          </a:bodyPr>
          <a:p>
            <a:pPr>
              <a:spcBef>
                <a:spcPct val="0"/>
              </a:spcBef>
              <a:spcAft>
                <a:spcPct val="0"/>
              </a:spcAft>
            </a:pPr>
            <a:r>
              <a:rPr lang="es-ES" altLang="en-US" sz="2000" b="1" kern="0" dirty="0">
                <a:solidFill>
                  <a:schemeClr val="accent1"/>
                </a:solidFill>
                <a:latin typeface="+mj-lt"/>
                <a:sym typeface="+mn-ea"/>
              </a:rPr>
              <a:t>Conocimientos del curso</a:t>
            </a:r>
            <a:endParaRPr lang="es-ES" altLang="en-US" sz="2000" b="1" kern="0" dirty="0">
              <a:solidFill>
                <a:schemeClr val="accent1"/>
              </a:solidFill>
              <a:latin typeface="+mj-lt"/>
              <a:sym typeface="+mn-ea"/>
            </a:endParaRPr>
          </a:p>
        </p:txBody>
      </p:sp>
      <p:cxnSp>
        <p:nvCxnSpPr>
          <p:cNvPr id="16" name="直接连接符 15"/>
          <p:cNvCxnSpPr/>
          <p:nvPr>
            <p:custDataLst>
              <p:tags r:id="rId5"/>
            </p:custDataLst>
          </p:nvPr>
        </p:nvCxnSpPr>
        <p:spPr>
          <a:xfrm flipV="1">
            <a:off x="4428051" y="3490256"/>
            <a:ext cx="0" cy="2722980"/>
          </a:xfrm>
          <a:prstGeom prst="line">
            <a:avLst/>
          </a:prstGeom>
          <a:ln w="12700">
            <a:gradFill>
              <a:gsLst>
                <a:gs pos="0">
                  <a:schemeClr val="accent1">
                    <a:lumMod val="0"/>
                    <a:lumOff val="100000"/>
                    <a:alpha val="0"/>
                  </a:schemeClr>
                </a:gs>
                <a:gs pos="69000">
                  <a:schemeClr val="accent1">
                    <a:lumMod val="40000"/>
                    <a:lumOff val="60000"/>
                  </a:schemeClr>
                </a:gs>
              </a:gsLst>
              <a:lin ang="5400000" scaled="1"/>
            </a:gradFill>
            <a:prstDash val="solid"/>
          </a:ln>
        </p:spPr>
        <p:style>
          <a:lnRef idx="1">
            <a:srgbClr val="376FFF"/>
          </a:lnRef>
          <a:fillRef idx="0">
            <a:srgbClr val="376FFF"/>
          </a:fillRef>
          <a:effectRef idx="0">
            <a:srgbClr val="376FFF"/>
          </a:effectRef>
          <a:fontRef idx="minor">
            <a:srgbClr val="000000"/>
          </a:fontRef>
        </p:style>
      </p:cxnSp>
      <p:sp>
        <p:nvSpPr>
          <p:cNvPr id="8" name="矩形 7"/>
          <p:cNvSpPr/>
          <p:nvPr>
            <p:custDataLst>
              <p:tags r:id="rId6"/>
            </p:custDataLst>
          </p:nvPr>
        </p:nvSpPr>
        <p:spPr>
          <a:xfrm>
            <a:off x="4668776" y="4381382"/>
            <a:ext cx="3113667" cy="1817070"/>
          </a:xfrm>
          <a:prstGeom prst="rect">
            <a:avLst/>
          </a:prstGeom>
          <a:noFill/>
        </p:spPr>
        <p:txBody>
          <a:bodyPr wrap="square" lIns="0" tIns="0" rIns="0" bIns="0" rtlCol="0" anchor="t" anchorCtr="0">
            <a:normAutofit lnSpcReduction="10000"/>
          </a:bodyPr>
          <a:p>
            <a:pPr algn="just">
              <a:lnSpc>
                <a:spcPct val="150000"/>
              </a:lnSpc>
              <a:spcBef>
                <a:spcPct val="0"/>
              </a:spcBef>
              <a:spcAft>
                <a:spcPct val="0"/>
              </a:spcAft>
            </a:pPr>
            <a:r>
              <a:rPr lang="es-ES" altLang="en-US" sz="1600" kern="0" dirty="0">
                <a:ln>
                  <a:noFill/>
                  <a:prstDash val="sysDot"/>
                </a:ln>
                <a:solidFill>
                  <a:schemeClr val="tx1">
                    <a:lumMod val="85000"/>
                    <a:lumOff val="15000"/>
                  </a:schemeClr>
                </a:solidFill>
                <a:latin typeface="+mn-lt"/>
                <a:sym typeface="+mn-ea"/>
              </a:rPr>
              <a:t>Un propósito importante de este proyecto es investigar un nuevo tipo de software no conocido por mí, como lo son los ERP, en mi caso como Odoo.</a:t>
            </a:r>
            <a:endParaRPr lang="es-ES" altLang="en-US" sz="1600" kern="0" dirty="0">
              <a:ln>
                <a:noFill/>
                <a:prstDash val="sysDot"/>
              </a:ln>
              <a:solidFill>
                <a:schemeClr val="tx1">
                  <a:lumMod val="85000"/>
                  <a:lumOff val="15000"/>
                </a:schemeClr>
              </a:solidFill>
              <a:latin typeface="+mn-lt"/>
              <a:sym typeface="+mn-ea"/>
            </a:endParaRPr>
          </a:p>
        </p:txBody>
      </p:sp>
      <p:sp>
        <p:nvSpPr>
          <p:cNvPr id="9" name="矩形 8"/>
          <p:cNvSpPr/>
          <p:nvPr>
            <p:custDataLst>
              <p:tags r:id="rId7"/>
            </p:custDataLst>
          </p:nvPr>
        </p:nvSpPr>
        <p:spPr>
          <a:xfrm>
            <a:off x="4668776" y="3405780"/>
            <a:ext cx="3113667" cy="818819"/>
          </a:xfrm>
          <a:prstGeom prst="rect">
            <a:avLst/>
          </a:prstGeom>
          <a:noFill/>
        </p:spPr>
        <p:txBody>
          <a:bodyPr wrap="square" lIns="0" tIns="0" rIns="0" bIns="0" rtlCol="0" anchor="b">
            <a:normAutofit/>
          </a:bodyPr>
          <a:p>
            <a:pPr>
              <a:spcBef>
                <a:spcPct val="0"/>
              </a:spcBef>
              <a:spcAft>
                <a:spcPct val="0"/>
              </a:spcAft>
            </a:pPr>
            <a:r>
              <a:rPr lang="es-ES" altLang="en-US" sz="2000" b="1" kern="0" dirty="0">
                <a:solidFill>
                  <a:schemeClr val="accent1"/>
                </a:solidFill>
                <a:latin typeface="+mj-lt"/>
                <a:sym typeface="+mn-ea"/>
              </a:rPr>
              <a:t>Investigación de nuevo software</a:t>
            </a:r>
            <a:endParaRPr lang="es-ES" altLang="en-US" sz="2000" b="1" kern="0" dirty="0">
              <a:solidFill>
                <a:schemeClr val="accent1"/>
              </a:solidFill>
              <a:latin typeface="+mj-lt"/>
              <a:sym typeface="+mn-ea"/>
            </a:endParaRPr>
          </a:p>
        </p:txBody>
      </p:sp>
      <p:cxnSp>
        <p:nvCxnSpPr>
          <p:cNvPr id="19" name="直接连接符 18"/>
          <p:cNvCxnSpPr/>
          <p:nvPr>
            <p:custDataLst>
              <p:tags r:id="rId8"/>
            </p:custDataLst>
          </p:nvPr>
        </p:nvCxnSpPr>
        <p:spPr>
          <a:xfrm flipH="1" flipV="1">
            <a:off x="8124035" y="3475747"/>
            <a:ext cx="6350" cy="3034030"/>
          </a:xfrm>
          <a:prstGeom prst="line">
            <a:avLst/>
          </a:prstGeom>
          <a:ln w="12700">
            <a:gradFill>
              <a:gsLst>
                <a:gs pos="0">
                  <a:schemeClr val="accent1">
                    <a:lumMod val="0"/>
                    <a:lumOff val="100000"/>
                    <a:alpha val="0"/>
                  </a:schemeClr>
                </a:gs>
                <a:gs pos="69000">
                  <a:schemeClr val="accent1">
                    <a:lumMod val="40000"/>
                    <a:lumOff val="60000"/>
                  </a:schemeClr>
                </a:gs>
              </a:gsLst>
              <a:lin ang="5400000" scaled="1"/>
            </a:gradFill>
            <a:prstDash val="solid"/>
          </a:ln>
        </p:spPr>
        <p:style>
          <a:lnRef idx="1">
            <a:srgbClr val="376FFF"/>
          </a:lnRef>
          <a:fillRef idx="0">
            <a:srgbClr val="376FFF"/>
          </a:fillRef>
          <a:effectRef idx="0">
            <a:srgbClr val="376FFF"/>
          </a:effectRef>
          <a:fontRef idx="minor">
            <a:srgbClr val="000000"/>
          </a:fontRef>
        </p:style>
      </p:cxnSp>
      <p:sp>
        <p:nvSpPr>
          <p:cNvPr id="10" name="矩形 9"/>
          <p:cNvSpPr/>
          <p:nvPr>
            <p:custDataLst>
              <p:tags r:id="rId9"/>
            </p:custDataLst>
          </p:nvPr>
        </p:nvSpPr>
        <p:spPr>
          <a:xfrm>
            <a:off x="8383175" y="4209932"/>
            <a:ext cx="3113667" cy="1817070"/>
          </a:xfrm>
          <a:prstGeom prst="rect">
            <a:avLst/>
          </a:prstGeom>
          <a:noFill/>
        </p:spPr>
        <p:txBody>
          <a:bodyPr wrap="square" lIns="0" tIns="0" rIns="0" bIns="0" rtlCol="0" anchor="t" anchorCtr="0"/>
          <a:p>
            <a:pPr algn="just">
              <a:lnSpc>
                <a:spcPct val="150000"/>
              </a:lnSpc>
              <a:spcBef>
                <a:spcPct val="0"/>
              </a:spcBef>
              <a:spcAft>
                <a:spcPct val="0"/>
              </a:spcAft>
            </a:pPr>
            <a:r>
              <a:rPr lang="es-ES" altLang="en-US" sz="1400" kern="0" dirty="0">
                <a:ln>
                  <a:noFill/>
                  <a:prstDash val="sysDot"/>
                </a:ln>
                <a:solidFill>
                  <a:schemeClr val="tx1">
                    <a:lumMod val="85000"/>
                    <a:lumOff val="15000"/>
                  </a:schemeClr>
                </a:solidFill>
                <a:latin typeface="+mn-lt"/>
                <a:sym typeface="+mn-ea"/>
              </a:rPr>
              <a:t>Con la implantación de un firewall de Fortigate, aprendo sobre como usar su sistema operativo, políticas, licencias, etc...</a:t>
            </a:r>
            <a:endParaRPr lang="es-ES" altLang="en-US" sz="1400" kern="0" dirty="0">
              <a:ln>
                <a:noFill/>
                <a:prstDash val="sysDot"/>
              </a:ln>
              <a:solidFill>
                <a:schemeClr val="tx1">
                  <a:lumMod val="85000"/>
                  <a:lumOff val="15000"/>
                </a:schemeClr>
              </a:solidFill>
              <a:latin typeface="+mn-lt"/>
              <a:sym typeface="+mn-ea"/>
            </a:endParaRPr>
          </a:p>
          <a:p>
            <a:pPr algn="just">
              <a:lnSpc>
                <a:spcPct val="150000"/>
              </a:lnSpc>
              <a:spcBef>
                <a:spcPct val="0"/>
              </a:spcBef>
              <a:spcAft>
                <a:spcPct val="0"/>
              </a:spcAft>
            </a:pPr>
            <a:r>
              <a:rPr lang="es-ES" altLang="en-US" sz="1400" kern="0" dirty="0">
                <a:ln>
                  <a:noFill/>
                  <a:prstDash val="sysDot"/>
                </a:ln>
                <a:solidFill>
                  <a:schemeClr val="tx1">
                    <a:lumMod val="85000"/>
                    <a:lumOff val="15000"/>
                  </a:schemeClr>
                </a:solidFill>
                <a:latin typeface="+mn-lt"/>
                <a:sym typeface="+mn-ea"/>
              </a:rPr>
              <a:t>También he implantado el protocolo BGP como protocolo de enrutamiento que funciona de una forma distinta a los más conocidos.</a:t>
            </a:r>
            <a:endParaRPr lang="es-ES" altLang="en-US" sz="1400" kern="0" dirty="0">
              <a:ln>
                <a:noFill/>
                <a:prstDash val="sysDot"/>
              </a:ln>
              <a:solidFill>
                <a:schemeClr val="tx1">
                  <a:lumMod val="85000"/>
                  <a:lumOff val="15000"/>
                </a:schemeClr>
              </a:solidFill>
              <a:latin typeface="+mn-lt"/>
              <a:sym typeface="+mn-ea"/>
            </a:endParaRPr>
          </a:p>
        </p:txBody>
      </p:sp>
      <p:sp>
        <p:nvSpPr>
          <p:cNvPr id="11" name="矩形 10"/>
          <p:cNvSpPr/>
          <p:nvPr>
            <p:custDataLst>
              <p:tags r:id="rId10"/>
            </p:custDataLst>
          </p:nvPr>
        </p:nvSpPr>
        <p:spPr>
          <a:xfrm>
            <a:off x="8364760" y="3391171"/>
            <a:ext cx="3113667" cy="818819"/>
          </a:xfrm>
          <a:prstGeom prst="rect">
            <a:avLst/>
          </a:prstGeom>
          <a:noFill/>
        </p:spPr>
        <p:txBody>
          <a:bodyPr wrap="square" lIns="0" tIns="0" rIns="0" bIns="0" rtlCol="0" anchor="b">
            <a:normAutofit fontScale="90000" lnSpcReduction="20000"/>
          </a:bodyPr>
          <a:p>
            <a:pPr>
              <a:spcBef>
                <a:spcPct val="0"/>
              </a:spcBef>
              <a:spcAft>
                <a:spcPct val="0"/>
              </a:spcAft>
            </a:pPr>
            <a:r>
              <a:rPr lang="es-ES" altLang="en-US" sz="2000" b="1" kern="0" dirty="0">
                <a:solidFill>
                  <a:schemeClr val="accent1"/>
                </a:solidFill>
                <a:latin typeface="+mj-lt"/>
                <a:sym typeface="+mn-ea"/>
              </a:rPr>
              <a:t>Aprender nuevos protocolos de red y nuevos productos</a:t>
            </a:r>
            <a:endParaRPr lang="es-ES" altLang="en-US" sz="2000" b="1" kern="0" dirty="0">
              <a:solidFill>
                <a:schemeClr val="accent1"/>
              </a:solidFill>
              <a:latin typeface="+mj-lt"/>
              <a:sym typeface="+mn-ea"/>
            </a:endParaRPr>
          </a:p>
        </p:txBody>
      </p:sp>
      <p:pic>
        <p:nvPicPr>
          <p:cNvPr id="22" name="图片 21" descr="C:\Users\Javier\OneDrive\TFG_ASIR_23_24\img_presentacion\investigar.pnginvestigar"/>
          <p:cNvPicPr>
            <a:picLocks noChangeAspect="1"/>
          </p:cNvPicPr>
          <p:nvPr>
            <p:custDataLst>
              <p:tags r:id="rId11"/>
            </p:custDataLst>
          </p:nvPr>
        </p:nvPicPr>
        <p:blipFill rotWithShape="1">
          <a:blip r:embed="rId12"/>
          <a:srcRect l="2472" r="2472"/>
          <a:stretch>
            <a:fillRect/>
          </a:stretch>
        </p:blipFill>
        <p:spPr>
          <a:xfrm>
            <a:off x="4408996" y="1352951"/>
            <a:ext cx="3373826" cy="1970014"/>
          </a:xfrm>
          <a:prstGeom prst="roundRect">
            <a:avLst>
              <a:gd name="adj" fmla="val 8058"/>
            </a:avLst>
          </a:prstGeom>
          <a:ln w="3175" cap="flat" cmpd="sng" algn="ctr">
            <a:solidFill>
              <a:schemeClr val="tx1">
                <a:lumMod val="40000"/>
                <a:lumOff val="60000"/>
                <a:alpha val="20000"/>
              </a:schemeClr>
            </a:solidFill>
            <a:prstDash val="solid"/>
            <a:round/>
            <a:headEnd type="none" w="med" len="med"/>
            <a:tailEnd type="none" w="med" len="med"/>
          </a:ln>
        </p:spPr>
      </p:pic>
      <p:pic>
        <p:nvPicPr>
          <p:cNvPr id="12" name="Imagen 11" descr="conocimiento"/>
          <p:cNvPicPr>
            <a:picLocks noChangeAspect="1"/>
          </p:cNvPicPr>
          <p:nvPr/>
        </p:nvPicPr>
        <p:blipFill>
          <a:blip r:embed="rId13"/>
          <a:stretch>
            <a:fillRect/>
          </a:stretch>
        </p:blipFill>
        <p:spPr>
          <a:xfrm>
            <a:off x="1129665" y="1186180"/>
            <a:ext cx="2325370" cy="2325370"/>
          </a:xfrm>
          <a:prstGeom prst="rect">
            <a:avLst/>
          </a:prstGeom>
          <a:ln w="3175" cap="flat">
            <a:solidFill>
              <a:srgbClr val="B2B2B2">
                <a:alpha val="20000"/>
              </a:srgbClr>
            </a:solidFill>
          </a:ln>
        </p:spPr>
      </p:pic>
      <p:pic>
        <p:nvPicPr>
          <p:cNvPr id="14" name="Imagen 13" descr="protocolo"/>
          <p:cNvPicPr>
            <a:picLocks noChangeAspect="1"/>
          </p:cNvPicPr>
          <p:nvPr/>
        </p:nvPicPr>
        <p:blipFill>
          <a:blip r:embed="rId14"/>
          <a:stretch>
            <a:fillRect/>
          </a:stretch>
        </p:blipFill>
        <p:spPr>
          <a:xfrm>
            <a:off x="8834120" y="1346835"/>
            <a:ext cx="1930400" cy="1930400"/>
          </a:xfrm>
          <a:prstGeom prst="rect">
            <a:avLst/>
          </a:prstGeom>
          <a:ln w="3175">
            <a:solidFill>
              <a:srgbClr val="B2B2B2">
                <a:alpha val="20000"/>
              </a:srgbClr>
            </a:solidFill>
          </a:ln>
        </p:spPr>
      </p:pic>
    </p:spTree>
    <p:custDataLst>
      <p:tags r:id="rId15"/>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0000"/>
              </a:schemeClr>
            </a:gs>
            <a:gs pos="100000">
              <a:schemeClr val="bg1"/>
            </a:gs>
          </a:gsLst>
          <a:lin ang="14400000" scaled="0"/>
        </a:gradFill>
        <a:effectLst/>
      </p:bgPr>
    </p:bg>
    <p:spTree>
      <p:nvGrpSpPr>
        <p:cNvPr id="1" name=""/>
        <p:cNvGrpSpPr/>
        <p:nvPr/>
      </p:nvGrpSpPr>
      <p:grpSpPr>
        <a:xfrm>
          <a:off x="0" y="0"/>
          <a:ext cx="0" cy="0"/>
          <a:chOff x="0" y="0"/>
          <a:chExt cx="0" cy="0"/>
        </a:xfrm>
      </p:grpSpPr>
      <p:sp>
        <p:nvSpPr>
          <p:cNvPr id="2" name="文本占位符 1"/>
          <p:cNvSpPr>
            <a:spLocks noGrp="1"/>
          </p:cNvSpPr>
          <p:nvPr>
            <p:ph type="body" idx="5"/>
            <p:custDataLst>
              <p:tags r:id="rId1"/>
            </p:custDataLst>
          </p:nvPr>
        </p:nvSpPr>
        <p:spPr>
          <a:xfrm>
            <a:off x="101600" y="2307590"/>
            <a:ext cx="1838325" cy="1861820"/>
          </a:xfrm>
        </p:spPr>
        <p:txBody>
          <a:bodyPr/>
          <a:lstStyle/>
          <a:p>
            <a:r>
              <a:rPr lang="es-ES" altLang="en-US">
                <a:effectLst>
                  <a:reflection blurRad="6350" stA="60000" endA="900" endPos="60000" dist="29997" dir="5400000" sy="-100000" algn="bl" rotWithShape="0"/>
                </a:effectLst>
              </a:rPr>
              <a:t>03</a:t>
            </a:r>
            <a:endParaRPr lang="es-ES" altLang="en-US">
              <a:effectLst>
                <a:reflection blurRad="6350" stA="60000" endA="900" endPos="60000" dist="29997" dir="5400000" sy="-100000" algn="bl" rotWithShape="0"/>
              </a:effectLst>
            </a:endParaRPr>
          </a:p>
        </p:txBody>
      </p:sp>
      <p:sp>
        <p:nvSpPr>
          <p:cNvPr id="4" name="标题 3"/>
          <p:cNvSpPr>
            <a:spLocks noGrp="1"/>
          </p:cNvSpPr>
          <p:nvPr>
            <p:ph type="title" idx="4"/>
            <p:custDataLst>
              <p:tags r:id="rId2"/>
            </p:custDataLst>
          </p:nvPr>
        </p:nvSpPr>
        <p:spPr>
          <a:xfrm>
            <a:off x="2245360" y="2044700"/>
            <a:ext cx="9779000" cy="2274570"/>
          </a:xfrm>
        </p:spPr>
        <p:txBody>
          <a:bodyPr/>
          <a:lstStyle/>
          <a:p>
            <a:r>
              <a:rPr lang="es-ES" altLang="en-US">
                <a:effectLst>
                  <a:reflection blurRad="6350" stA="60000" endA="900" endPos="60000" dist="29997" dir="5400000" sy="-100000" algn="bl" rotWithShape="0"/>
                </a:effectLst>
              </a:rPr>
              <a:t>Software y licencias utilizadas</a:t>
            </a:r>
            <a:endParaRPr lang="es-ES" altLang="en-US">
              <a:effectLst>
                <a:reflection blurRad="6350" stA="60000" endA="900" endPos="60000" dist="29997" dir="5400000" sy="-100000" algn="bl" rotWithShape="0"/>
              </a:effectLst>
            </a:endParaRPr>
          </a:p>
        </p:txBody>
      </p:sp>
    </p:spTree>
    <p:custDataLst>
      <p:tags r:id="rId3"/>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_1*i*9"/>
  <p:tag name="KSO_WM_UNIT_LAYERLEVEL" val="1"/>
  <p:tag name="KSO_WM_TAG_VERSION" val="3.0"/>
  <p:tag name="KSO_WM_BEAUTIFY_FLAG" val="#wm#"/>
</p:tagLst>
</file>

<file path=ppt/tags/tag10.xml><?xml version="1.0" encoding="utf-8"?>
<p:tagLst xmlns:p="http://schemas.openxmlformats.org/presentationml/2006/main">
  <p:tag name="KSO_WM_UNIT_ISCONTENTSTITLE" val="0"/>
  <p:tag name="KSO_WM_UNIT_ISNUMDGMTITLE" val="0"/>
  <p:tag name="KSO_WM_UNIT_PRESET_TEXT" val="单击输入你的标题"/>
  <p:tag name="KSO_WM_UNIT_NOCLEAR" val="0"/>
  <p:tag name="KSO_WM_UNIT_VALUE" val="10"/>
  <p:tag name="KSO_WM_UNIT_HIGHLIGHT" val="0"/>
  <p:tag name="KSO_WM_UNIT_COMPATIBLE" val="0"/>
  <p:tag name="KSO_WM_UNIT_DIAGRAM_ISNUMVISUAL" val="0"/>
  <p:tag name="KSO_WM_UNIT_DIAGRAM_ISREFERUNIT" val="0"/>
  <p:tag name="KSO_WM_UNIT_CONTENT_GROUP_TYPE" val="contentchip"/>
  <p:tag name="KSO_WM_UNIT_TYPE" val="a"/>
  <p:tag name="KSO_WM_UNIT_INDEX" val="1"/>
  <p:tag name="KSO_WM_UNIT_ID" val="_1*a*1"/>
  <p:tag name="KSO_WM_UNIT_LAYERLEVEL" val="1"/>
  <p:tag name="KSO_WM_TAG_VERSION" val="3.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_11*i*9"/>
  <p:tag name="KSO_WM_UNIT_LAYERLEVEL" val="1"/>
  <p:tag name="KSO_WM_TAG_VERSION" val="3.0"/>
  <p:tag name="KSO_WM_BEAUTIFY_FLAG" val="#wm#"/>
</p:tagLst>
</file>

<file path=ppt/tags/tag103.xml><?xml version="1.0" encoding="utf-8"?>
<p:tagLst xmlns:p="http://schemas.openxmlformats.org/presentationml/2006/main">
  <p:tag name="KSO_WM_UNIT_SUBTYPE" val="b"/>
  <p:tag name="KSO_WM_UNIT_PRESET_TEXT" val="署名占位符"/>
  <p:tag name="KSO_WM_UNIT_NOCLEAR" val="0"/>
  <p:tag name="KSO_WM_UNIT_VALUE" val="8"/>
  <p:tag name="KSO_WM_UNIT_HIGHLIGHT" val="0"/>
  <p:tag name="KSO_WM_UNIT_COMPATIBLE" val="0"/>
  <p:tag name="KSO_WM_UNIT_DIAGRAM_ISNUMVISUAL" val="0"/>
  <p:tag name="KSO_WM_UNIT_DIAGRAM_ISREFERUNIT" val="0"/>
  <p:tag name="KSO_WM_UNIT_TYPE" val="f"/>
  <p:tag name="KSO_WM_UNIT_INDEX" val="4"/>
  <p:tag name="KSO_WM_UNIT_ID" val="_11*f*4"/>
  <p:tag name="KSO_WM_UNIT_LAYERLEVEL" val="1"/>
  <p:tag name="KSO_WM_TAG_VERSION" val="3.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0*i*1"/>
  <p:tag name="KSO_WM_UNIT_LAYERLEVEL" val="1"/>
  <p:tag name="KSO_WM_TAG_VERSION" val="3.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0*i*2"/>
  <p:tag name="KSO_WM_UNIT_LAYERLEVEL" val="1"/>
  <p:tag name="KSO_WM_TAG_VERSION" val="3.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0*i*3"/>
  <p:tag name="KSO_WM_UNIT_LAYERLEVEL" val="1"/>
  <p:tag name="KSO_WM_TAG_VERSION" val="3.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10.xml><?xml version="1.0" encoding="utf-8"?>
<p:tagLst xmlns:p="http://schemas.openxmlformats.org/presentationml/2006/main">
  <p:tag name="KSO_WM_UNIT_ISCONTENTSTITLE" val="0"/>
  <p:tag name="KSO_WM_UNIT_ISNUMDGMTITLE" val="0"/>
  <p:tag name="KSO_WM_UNIT_PRESET_TEXT" val="单击此处编辑母版标题样式"/>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_0*a*1"/>
  <p:tag name="KSO_WM_UNIT_LAYERLEVEL" val="1"/>
  <p:tag name="KSO_WM_TAG_VERSION" val="1.0"/>
  <p:tag name="KSO_WM_BEAUTIFY_FLAG" val="#wm#"/>
  <p:tag name="KSO_WM_TEMPLATE_CATEGORY" val="custom"/>
  <p:tag name="KSO_WM_TEMPLATE_INDEX" val="20233444"/>
</p:tagLst>
</file>

<file path=ppt/tags/tag111.xml><?xml version="1.0" encoding="utf-8"?>
<p:tagLst xmlns:p="http://schemas.openxmlformats.org/presentationml/2006/main">
  <p:tag name="KSO_WM_UNIT_SUBTYPE" val="a"/>
  <p:tag name="KSO_WM_UNIT_PRESET_TEXT" val="单击此处编辑母版文本样式&#10;二级&#10;三级&#10;四级&#10;五级"/>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_0*f*1"/>
  <p:tag name="KSO_WM_UNIT_LAYERLEVEL" val="1"/>
  <p:tag name="KSO_WM_TAG_VERSION" val="1.0"/>
  <p:tag name="KSO_WM_BEAUTIFY_FLAG" val="#wm#"/>
  <p:tag name="KSO_WM_TEMPLATE_CATEGORY" val="custom"/>
  <p:tag name="KSO_WM_TEMPLATE_INDEX" val="20233444"/>
</p:tagLst>
</file>

<file path=ppt/tags/tag112.xml><?xml version="1.0" encoding="utf-8"?>
<p:tagLst xmlns:p="http://schemas.openxmlformats.org/presentationml/2006/main">
  <p:tag name="KSO_WM_SPECIAL_SOURCE" val="bdnull"/>
  <p:tag name="KSO_WM_TEMPLATE_THUMBS_INDEX" val="1、9"/>
  <p:tag name="KSO_WM_TEMPLATE_SUBCATEGORY" val="29"/>
  <p:tag name="KSO_WM_TEMPLATE_MASTER_TYPE" val="0"/>
  <p:tag name="KSO_WM_TEMPLATE_COLOR_TYPE" val="0"/>
  <p:tag name="KSO_WM_TAG_VERSION" val="3.0"/>
  <p:tag name="KSO_WM_BEAUTIFY_FLAG" val="#wm#"/>
  <p:tag name="KSO_WM_TEMPLATE_CATEGORY" val="custom"/>
  <p:tag name="KSO_WM_TEMPLATE_INDEX" val="20233444"/>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0*i*1"/>
  <p:tag name="KSO_WM_UNIT_LAYERLEVEL" val="1"/>
  <p:tag name="KSO_WM_TAG_VERSION" val="3.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0*i*2"/>
  <p:tag name="KSO_WM_UNIT_LAYERLEVEL" val="1"/>
  <p:tag name="KSO_WM_TAG_VERSION" val="3.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0*i*3"/>
  <p:tag name="KSO_WM_UNIT_LAYERLEVEL" val="1"/>
  <p:tag name="KSO_WM_TAG_VERSION" val="3.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123.xml><?xml version="1.0" encoding="utf-8"?>
<p:tagLst xmlns:p="http://schemas.openxmlformats.org/presentationml/2006/main">
  <p:tag name="KSO_WM_UNIT_ISCONTENTSTITLE" val="0"/>
  <p:tag name="KSO_WM_UNIT_ISNUMDGMTITLE" val="0"/>
  <p:tag name="KSO_WM_UNIT_PRESET_TEXT" val="单击此处编辑母版标题样式"/>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_0*a*1"/>
  <p:tag name="KSO_WM_UNIT_LAYERLEVEL" val="1"/>
  <p:tag name="KSO_WM_TAG_VERSION" val="1.0"/>
  <p:tag name="KSO_WM_BEAUTIFY_FLAG" val="#wm#"/>
  <p:tag name="KSO_WM_TEMPLATE_CATEGORY" val="custom"/>
  <p:tag name="KSO_WM_TEMPLATE_INDEX" val="20233444"/>
</p:tagLst>
</file>

<file path=ppt/tags/tag124.xml><?xml version="1.0" encoding="utf-8"?>
<p:tagLst xmlns:p="http://schemas.openxmlformats.org/presentationml/2006/main">
  <p:tag name="KSO_WM_UNIT_SUBTYPE" val="a"/>
  <p:tag name="KSO_WM_UNIT_PRESET_TEXT" val="单击此处编辑母版文本样式&#10;二级&#10;三级&#10;四级&#10;五级"/>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_0*f*1"/>
  <p:tag name="KSO_WM_UNIT_LAYERLEVEL" val="1"/>
  <p:tag name="KSO_WM_TAG_VERSION" val="1.0"/>
  <p:tag name="KSO_WM_BEAUTIFY_FLAG" val="#wm#"/>
  <p:tag name="KSO_WM_TEMPLATE_CATEGORY" val="custom"/>
  <p:tag name="KSO_WM_TEMPLATE_INDEX" val="20233444"/>
</p:tagLst>
</file>

<file path=ppt/tags/tag125.xml><?xml version="1.0" encoding="utf-8"?>
<p:tagLst xmlns:p="http://schemas.openxmlformats.org/presentationml/2006/main">
  <p:tag name="KSO_WM_SPECIAL_SOURCE" val="bdnull"/>
  <p:tag name="KSO_WM_TEMPLATE_THUMBS_INDEX" val="1、9"/>
  <p:tag name="KSO_WM_TEMPLATE_SUBCATEGORY" val="29"/>
  <p:tag name="KSO_WM_TEMPLATE_MASTER_TYPE" val="0"/>
  <p:tag name="KSO_WM_TEMPLATE_COLOR_TYPE" val="0"/>
  <p:tag name="KSO_WM_TAG_VERSION" val="3.0"/>
  <p:tag name="KSO_WM_BEAUTIFY_FLAG" val="#wm#"/>
  <p:tag name="KSO_WM_TEMPLATE_CATEGORY" val="custom"/>
  <p:tag name="KSO_WM_TEMPLATE_INDEX" val="20233444"/>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0*i*1"/>
  <p:tag name="KSO_WM_UNIT_LAYERLEVEL" val="1"/>
  <p:tag name="KSO_WM_TAG_VERSION" val="3.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0*i*2"/>
  <p:tag name="KSO_WM_UNIT_LAYERLEVEL" val="1"/>
  <p:tag name="KSO_WM_TAG_VERSION" val="3.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0*i*3"/>
  <p:tag name="KSO_WM_UNIT_LAYERLEVEL" val="1"/>
  <p:tag name="KSO_WM_TAG_VERSION" val="3.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136.xml><?xml version="1.0" encoding="utf-8"?>
<p:tagLst xmlns:p="http://schemas.openxmlformats.org/presentationml/2006/main">
  <p:tag name="KSO_WM_UNIT_ISCONTENTSTITLE" val="0"/>
  <p:tag name="KSO_WM_UNIT_ISNUMDGMTITLE" val="0"/>
  <p:tag name="KSO_WM_UNIT_PRESET_TEXT" val="单击此处编辑母版标题样式"/>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_0*a*1"/>
  <p:tag name="KSO_WM_UNIT_LAYERLEVEL" val="1"/>
  <p:tag name="KSO_WM_TAG_VERSION" val="1.0"/>
  <p:tag name="KSO_WM_BEAUTIFY_FLAG" val="#wm#"/>
  <p:tag name="KSO_WM_TEMPLATE_CATEGORY" val="custom"/>
  <p:tag name="KSO_WM_TEMPLATE_INDEX" val="20233444"/>
</p:tagLst>
</file>

<file path=ppt/tags/tag137.xml><?xml version="1.0" encoding="utf-8"?>
<p:tagLst xmlns:p="http://schemas.openxmlformats.org/presentationml/2006/main">
  <p:tag name="KSO_WM_UNIT_SUBTYPE" val="a"/>
  <p:tag name="KSO_WM_UNIT_PRESET_TEXT" val="单击此处编辑母版文本样式&#10;二级&#10;三级&#10;四级&#10;五级"/>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_0*f*1"/>
  <p:tag name="KSO_WM_UNIT_LAYERLEVEL" val="1"/>
  <p:tag name="KSO_WM_TAG_VERSION" val="1.0"/>
  <p:tag name="KSO_WM_BEAUTIFY_FLAG" val="#wm#"/>
  <p:tag name="KSO_WM_TEMPLATE_CATEGORY" val="custom"/>
  <p:tag name="KSO_WM_TEMPLATE_INDEX" val="20233444"/>
</p:tagLst>
</file>

<file path=ppt/tags/tag138.xml><?xml version="1.0" encoding="utf-8"?>
<p:tagLst xmlns:p="http://schemas.openxmlformats.org/presentationml/2006/main">
  <p:tag name="KSO_WM_SPECIAL_SOURCE" val="bdnull"/>
  <p:tag name="KSO_WM_TEMPLATE_THUMBS_INDEX" val="1、9"/>
  <p:tag name="KSO_WM_TEMPLATE_SUBCATEGORY" val="29"/>
  <p:tag name="KSO_WM_TEMPLATE_MASTER_TYPE" val="0"/>
  <p:tag name="KSO_WM_TEMPLATE_COLOR_TYPE" val="0"/>
  <p:tag name="KSO_WM_TAG_VERSION" val="3.0"/>
  <p:tag name="KSO_WM_BEAUTIFY_FLAG" val="#wm#"/>
  <p:tag name="KSO_WM_TEMPLATE_CATEGORY" val="custom"/>
  <p:tag name="KSO_WM_TEMPLATE_INDEX" val="20233444"/>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_1*i*9"/>
  <p:tag name="KSO_WM_UNIT_LAYERLEVEL" val="1"/>
  <p:tag name="KSO_WM_TAG_VERSION" val="3.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0*i*1"/>
  <p:tag name="KSO_WM_UNIT_LAYERLEVEL" val="1"/>
  <p:tag name="KSO_WM_TAG_VERSION" val="3.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0*i*2"/>
  <p:tag name="KSO_WM_UNIT_LAYERLEVEL" val="1"/>
  <p:tag name="KSO_WM_TAG_VERSION" val="3.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0*i*3"/>
  <p:tag name="KSO_WM_UNIT_LAYERLEVEL" val="1"/>
  <p:tag name="KSO_WM_TAG_VERSION" val="3.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149.xml><?xml version="1.0" encoding="utf-8"?>
<p:tagLst xmlns:p="http://schemas.openxmlformats.org/presentationml/2006/main">
  <p:tag name="KSO_WM_UNIT_ISCONTENTSTITLE" val="0"/>
  <p:tag name="KSO_WM_UNIT_ISNUMDGMTITLE" val="0"/>
  <p:tag name="KSO_WM_UNIT_PRESET_TEXT" val="单击此处编辑母版标题样式"/>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_0*a*1"/>
  <p:tag name="KSO_WM_UNIT_LAYERLEVEL" val="1"/>
  <p:tag name="KSO_WM_TAG_VERSION" val="1.0"/>
  <p:tag name="KSO_WM_BEAUTIFY_FLAG" val="#wm#"/>
  <p:tag name="KSO_WM_TEMPLATE_CATEGORY" val="custom"/>
  <p:tag name="KSO_WM_TEMPLATE_INDEX" val="20233444"/>
</p:tagLst>
</file>

<file path=ppt/tags/tag15.xml><?xml version="1.0" encoding="utf-8"?>
<p:tagLst xmlns:p="http://schemas.openxmlformats.org/presentationml/2006/main">
  <p:tag name="KSO_WM_UNIT_SUBTYPE" val="b"/>
  <p:tag name="KSO_WM_UNIT_PRESET_TEXT" val="署名占位符"/>
  <p:tag name="KSO_WM_UNIT_NOCLEAR" val="0"/>
  <p:tag name="KSO_WM_UNIT_VALUE" val="8"/>
  <p:tag name="KSO_WM_UNIT_HIGHLIGHT" val="0"/>
  <p:tag name="KSO_WM_UNIT_COMPATIBLE" val="0"/>
  <p:tag name="KSO_WM_UNIT_DIAGRAM_ISNUMVISUAL" val="0"/>
  <p:tag name="KSO_WM_UNIT_DIAGRAM_ISREFERUNIT" val="0"/>
  <p:tag name="KSO_WM_UNIT_TYPE" val="f"/>
  <p:tag name="KSO_WM_UNIT_INDEX" val="4"/>
  <p:tag name="KSO_WM_UNIT_ID" val="_1*f*4"/>
  <p:tag name="KSO_WM_UNIT_LAYERLEVEL" val="1"/>
  <p:tag name="KSO_WM_TAG_VERSION" val="3.0"/>
  <p:tag name="KSO_WM_BEAUTIFY_FLAG" val="#wm#"/>
</p:tagLst>
</file>

<file path=ppt/tags/tag150.xml><?xml version="1.0" encoding="utf-8"?>
<p:tagLst xmlns:p="http://schemas.openxmlformats.org/presentationml/2006/main">
  <p:tag name="KSO_WM_UNIT_SUBTYPE" val="a"/>
  <p:tag name="KSO_WM_UNIT_PRESET_TEXT" val="单击此处编辑母版文本样式&#10;二级&#10;三级&#10;四级&#10;五级"/>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_0*f*1"/>
  <p:tag name="KSO_WM_UNIT_LAYERLEVEL" val="1"/>
  <p:tag name="KSO_WM_TAG_VERSION" val="1.0"/>
  <p:tag name="KSO_WM_BEAUTIFY_FLAG" val="#wm#"/>
  <p:tag name="KSO_WM_TEMPLATE_CATEGORY" val="custom"/>
  <p:tag name="KSO_WM_TEMPLATE_INDEX" val="20233444"/>
</p:tagLst>
</file>

<file path=ppt/tags/tag151.xml><?xml version="1.0" encoding="utf-8"?>
<p:tagLst xmlns:p="http://schemas.openxmlformats.org/presentationml/2006/main">
  <p:tag name="KSO_WM_SPECIAL_SOURCE" val="bdnull"/>
  <p:tag name="KSO_WM_TEMPLATE_THUMBS_INDEX" val="1、9"/>
  <p:tag name="KSO_WM_TEMPLATE_SUBCATEGORY" val="29"/>
  <p:tag name="KSO_WM_TEMPLATE_MASTER_TYPE" val="0"/>
  <p:tag name="KSO_WM_TEMPLATE_COLOR_TYPE" val="0"/>
  <p:tag name="KSO_WM_TAG_VERSION" val="3.0"/>
  <p:tag name="KSO_WM_BEAUTIFY_FLAG" val="#wm#"/>
  <p:tag name="KSO_WM_TEMPLATE_CATEGORY" val="custom"/>
  <p:tag name="KSO_WM_TEMPLATE_INDEX" val="20233444"/>
</p:tagLst>
</file>

<file path=ppt/tags/tag152.xml><?xml version="1.0" encoding="utf-8"?>
<p:tagLst xmlns:p="http://schemas.openxmlformats.org/presentationml/2006/main">
  <p:tag name="KSO_WM_UNIT_ISCONTENTSTITLE" val="0"/>
  <p:tag name="KSO_WM_UNIT_ISNUMDGMTITLE" val="0"/>
  <p:tag name="KSO_WM_UNIT_PRESET_TEXT" val="Click to add subtitle"/>
  <p:tag name="KSO_WM_UNIT_NOCLEAR" val="0"/>
  <p:tag name="KSO_WM_UNIT_VALUE" val="17"/>
  <p:tag name="KSO_WM_UNIT_HIGHLIGHT" val="0"/>
  <p:tag name="KSO_WM_UNIT_COMPATIBLE" val="0"/>
  <p:tag name="KSO_WM_UNIT_DIAGRAM_ISNUMVISUAL" val="0"/>
  <p:tag name="KSO_WM_UNIT_DIAGRAM_ISREFERUNIT" val="0"/>
  <p:tag name="KSO_WM_UNIT_CONTENT_GROUP_TYPE" val="contentchip"/>
  <p:tag name="KSO_WM_UNIT_TYPE" val="b"/>
  <p:tag name="KSO_WM_UNIT_INDEX" val="1"/>
  <p:tag name="KSO_WM_UNIT_ID" val="custom20233444_1*b*1"/>
  <p:tag name="KSO_WM_TEMPLATE_CATEGORY" val="custom"/>
  <p:tag name="KSO_WM_TEMPLATE_INDEX" val="20233444"/>
  <p:tag name="KSO_WM_UNIT_LAYERLEVEL" val="1"/>
  <p:tag name="KSO_WM_TAG_VERSION" val="3.0"/>
  <p:tag name="KSO_WM_BEAUTIFY_FLAG" val="#wm#"/>
</p:tagLst>
</file>

<file path=ppt/tags/tag153.xml><?xml version="1.0" encoding="utf-8"?>
<p:tagLst xmlns:p="http://schemas.openxmlformats.org/presentationml/2006/main">
  <p:tag name="KSO_WM_UNIT_ISCONTENTSTITLE" val="0"/>
  <p:tag name="KSO_WM_UNIT_ISNUMDGMTITLE" val="0"/>
  <p:tag name="KSO_WM_UNIT_PRESET_TEXT_INDEX" val="-1"/>
  <p:tag name="KSO_WM_UNIT_PRESET_TEXT_LEN" val="0"/>
  <p:tag name="KSO_WM_UNIT_NOCLEAR" val="0"/>
  <p:tag name="KSO_WM_UNIT_VALUE" val="40"/>
  <p:tag name="KSO_WM_UNIT_HIGHLIGHT" val="0"/>
  <p:tag name="KSO_WM_UNIT_COMPATIBLE" val="0"/>
  <p:tag name="KSO_WM_UNIT_DIAGRAM_ISNUMVISUAL" val="0"/>
  <p:tag name="KSO_WM_UNIT_DIAGRAM_ISREFERUNIT" val="0"/>
  <p:tag name="KSO_WM_UNIT_TYPE" val="a"/>
  <p:tag name="KSO_WM_UNIT_INDEX" val="1"/>
  <p:tag name="KSO_WM_UNIT_ID" val="custom20233444_1*a*1"/>
  <p:tag name="KSO_WM_TEMPLATE_CATEGORY" val="custom"/>
  <p:tag name="KSO_WM_TEMPLATE_INDEX" val="20233444"/>
  <p:tag name="KSO_WM_UNIT_LAYERLEVEL" val="1"/>
  <p:tag name="KSO_WM_TAG_VERSION" val="3.0"/>
  <p:tag name="KSO_WM_BEAUTIFY_FLAG" val="#wm#"/>
</p:tagLst>
</file>

<file path=ppt/tags/tag154.xml><?xml version="1.0" encoding="utf-8"?>
<p:tagLst xmlns:p="http://schemas.openxmlformats.org/presentationml/2006/main">
  <p:tag name="KSO_WM_UNIT_SUBTYPE" val="b"/>
  <p:tag name="KSO_WM_UNIT_PRESET_TEXT" val="Name"/>
  <p:tag name="KSO_WM_UNIT_NOCLEAR" val="0"/>
  <p:tag name="KSO_WM_UNIT_VALUE" val="60"/>
  <p:tag name="KSO_WM_UNIT_HIGHLIGHT" val="0"/>
  <p:tag name="KSO_WM_UNIT_COMPATIBLE" val="0"/>
  <p:tag name="KSO_WM_UNIT_DIAGRAM_ISNUMVISUAL" val="0"/>
  <p:tag name="KSO_WM_UNIT_DIAGRAM_ISREFERUNIT" val="0"/>
  <p:tag name="KSO_WM_UNIT_CONTENT_GROUP_TYPE" val="contentchip"/>
  <p:tag name="KSO_WM_UNIT_TYPE" val="f"/>
  <p:tag name="KSO_WM_UNIT_INDEX" val="1"/>
  <p:tag name="KSO_WM_UNIT_ID" val="custom20233444_1*f*1"/>
  <p:tag name="KSO_WM_TEMPLATE_CATEGORY" val="custom"/>
  <p:tag name="KSO_WM_TEMPLATE_INDEX" val="20233444"/>
  <p:tag name="KSO_WM_UNIT_LAYERLEVEL" val="1"/>
  <p:tag name="KSO_WM_TAG_VERSION" val="3.0"/>
  <p:tag name="KSO_WM_BEAUTIFY_FLAG" val="#wm#"/>
</p:tagLst>
</file>

<file path=ppt/tags/tag155.xml><?xml version="1.0" encoding="utf-8"?>
<p:tagLst xmlns:p="http://schemas.openxmlformats.org/presentationml/2006/main">
  <p:tag name="KSO_WM_SPECIAL_SOURCE" val="bdnull"/>
  <p:tag name="KSO_WM_TEMPLATE_THUMBS_INDEX" val="1、9"/>
  <p:tag name="KSO_WM_SLIDE_CONTENT_AREA" val="{&quot;left&quot;:&quot;38&quot;,&quot;top&quot;:&quot;120.7&quot;,&quot;width&quot;:&quot;552.8&quot;,&quot;height&quot;:&quot;259.25&quot;}"/>
  <p:tag name="KSO_WM_SLIDE_ID" val="custom20233444_1"/>
  <p:tag name="KSO_WM_TEMPLATE_SUBCATEGORY" val="29"/>
  <p:tag name="KSO_WM_TEMPLATE_MASTER_TYPE" val="0"/>
  <p:tag name="KSO_WM_TEMPLATE_COLOR_TYPE" val="0"/>
  <p:tag name="KSO_WM_SLIDE_TYPE" val="title"/>
  <p:tag name="KSO_WM_SLIDE_SUBTYPE" val="pureTxt"/>
  <p:tag name="KSO_WM_SLIDE_ITEM_CNT" val="0"/>
  <p:tag name="KSO_WM_SLIDE_INDEX" val="1"/>
  <p:tag name="KSO_WM_TAG_VERSION" val="3.0"/>
  <p:tag name="KSO_WM_BEAUTIFY_FLAG" val="#wm#"/>
  <p:tag name="KSO_WM_TEMPLATE_CATEGORY" val="custom"/>
  <p:tag name="KSO_WM_TEMPLATE_INDEX" val="20233444"/>
  <p:tag name="KSO_WM_SLIDE_LAYOUT" val="a_b_f"/>
  <p:tag name="KSO_WM_SLIDE_LAYOUT_CNT" val="1_1_1"/>
</p:tagLst>
</file>

<file path=ppt/tags/tag156.xml><?xml version="1.0" encoding="utf-8"?>
<p:tagLst xmlns:p="http://schemas.openxmlformats.org/presentationml/2006/main">
  <p:tag name="KSO_WM_UNIT_ISCONTENTSTITLE" val="1"/>
  <p:tag name="KSO_WM_UNIT_ISNUMDGMTITLE" val="0"/>
  <p:tag name="KSO_WM_UNIT_PRESET_TEXT" val="Contents "/>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33444_6*a*1"/>
  <p:tag name="KSO_WM_TEMPLATE_CATEGORY" val="custom"/>
  <p:tag name="KSO_WM_TEMPLATE_INDEX" val="20233444"/>
  <p:tag name="KSO_WM_UNIT_LAYERLEVEL" val="1"/>
  <p:tag name="KSO_WM_TAG_VERSION" val="3.0"/>
  <p:tag name="KSO_WM_BEAUTIFY_FLAG" val="#wm#"/>
  <p:tag name="KSO_WM_UNIT_TEXT_FILL_FORE_SCHEMECOLOR_INDEX" val="5"/>
  <p:tag name="KSO_WM_UNIT_TEXT_FILL_TYPE" val="1"/>
  <p:tag name="KSO_WM_UNIT_USESOURCEFORMAT_APPLY" val="0"/>
</p:tagLst>
</file>

<file path=ppt/tags/tag157.xml><?xml version="1.0" encoding="utf-8"?>
<p:tagLst xmlns:p="http://schemas.openxmlformats.org/presentationml/2006/main">
  <p:tag name="KSO_WM_DIAGRAM_MAX_ITEMCNT" val="6"/>
  <p:tag name="KSO_WM_DIAGRAM_MIN_ITEMCNT" val="2"/>
  <p:tag name="KSO_WM_DIAGRAM_VIRTUALLY_FRAME" val="{&quot;height&quot;:426.3500061035156,&quot;left&quot;:502.29999389648435,&quot;top&quot;:86.54999694824218,&quot;width&quot;:419.2000122070312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custom20230894_6*l_h_i*1_1_1"/>
  <p:tag name="KSO_WM_TEMPLATE_CATEGORY" val="custom"/>
  <p:tag name="KSO_WM_TEMPLATE_INDEX" val="20230894"/>
  <p:tag name="KSO_WM_UNIT_LAYERLEVEL" val="1_1_1"/>
  <p:tag name="KSO_WM_TAG_VERSION" val="3.0"/>
  <p:tag name="KSO_WM_BEAUTIFY_FLAG" val="#wm#"/>
  <p:tag name="KSO_WM_UNIT_FILL_FORE_SCHEMECOLOR_INDEX" val="5"/>
  <p:tag name="KSO_WM_UNIT_FILL_TYPE" val="1"/>
  <p:tag name="KSO_WM_UNIT_TEXT_FILL_FORE_SCHEMECOLOR_INDEX" val="2"/>
  <p:tag name="KSO_WM_UNIT_TEXT_FILL_TYPE" val="1"/>
  <p:tag name="KSO_WM_UNIT_USESOURCEFORMAT_APPLY" val="0"/>
</p:tagLst>
</file>

<file path=ppt/tags/tag158.xml><?xml version="1.0" encoding="utf-8"?>
<p:tagLst xmlns:p="http://schemas.openxmlformats.org/presentationml/2006/main">
  <p:tag name="KSO_WM_DIAGRAM_MAX_ITEMCNT" val="6"/>
  <p:tag name="KSO_WM_DIAGRAM_MIN_ITEMCNT" val="2"/>
  <p:tag name="KSO_WM_DIAGRAM_VIRTUALLY_FRAME" val="{&quot;height&quot;:426.3500061035156,&quot;left&quot;:502.29999389648435,&quot;top&quot;:86.54999694824218,&quot;width&quot;:419.20001220703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DIAGRAM_VERSION" val="3"/>
  <p:tag name="KSO_WM_DIAGRAM_COLOR_TRICK" val="1"/>
  <p:tag name="KSO_WM_DIAGRAM_COLOR_TEXT_CAN_REMOVE" val="n"/>
  <p:tag name="KSO_WM_UNIT_SUBTYPE" val="a"/>
  <p:tag name="KSO_WM_UNIT_PRESET_TEXT" val="Your title here"/>
  <p:tag name="KSO_WM_UNIT_NOCLEAR" val="0"/>
  <p:tag name="KSO_WM_UNIT_VALUE" val="14"/>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30894_6*l_h_f*1_1_1"/>
  <p:tag name="KSO_WM_TEMPLATE_CATEGORY" val="custom"/>
  <p:tag name="KSO_WM_TEMPLATE_INDEX" val="20230894"/>
  <p:tag name="KSO_WM_UNIT_LAYERLEVEL" val="1_1_1"/>
  <p:tag name="KSO_WM_TAG_VERSION" val="3.0"/>
  <p:tag name="KSO_WM_BEAUTIFY_FLAG" val="#wm#"/>
  <p:tag name="KSO_WM_UNIT_TEXT_FILL_FORE_SCHEMECOLOR_INDEX" val="13"/>
  <p:tag name="KSO_WM_UNIT_TEXT_FILL_TYPE" val="1"/>
  <p:tag name="KSO_WM_UNIT_USESOURCEFORMAT_APPLY" val="0"/>
</p:tagLst>
</file>

<file path=ppt/tags/tag159.xml><?xml version="1.0" encoding="utf-8"?>
<p:tagLst xmlns:p="http://schemas.openxmlformats.org/presentationml/2006/main">
  <p:tag name="KSO_WM_DIAGRAM_MAX_ITEMCNT" val="6"/>
  <p:tag name="KSO_WM_DIAGRAM_MIN_ITEMCNT" val="2"/>
  <p:tag name="KSO_WM_DIAGRAM_VIRTUALLY_FRAME" val="{&quot;height&quot;:426.3500061035156,&quot;left&quot;:502.29999389648435,&quot;top&quot;:86.54999694824218,&quot;width&quot;:419.2000122070312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custom20230894_6*l_h_i*1_2_1"/>
  <p:tag name="KSO_WM_TEMPLATE_CATEGORY" val="custom"/>
  <p:tag name="KSO_WM_TEMPLATE_INDEX" val="20230894"/>
  <p:tag name="KSO_WM_UNIT_LAYERLEVEL" val="1_1_1"/>
  <p:tag name="KSO_WM_TAG_VERSION" val="3.0"/>
  <p:tag name="KSO_WM_BEAUTIFY_FLAG" val="#wm#"/>
  <p:tag name="KSO_WM_UNIT_FILL_FORE_SCHEMECOLOR_INDEX" val="5"/>
  <p:tag name="KSO_WM_UNIT_FILL_TYPE" val="1"/>
  <p:tag name="KSO_WM_UNIT_TEXT_FILL_FORE_SCHEMECOLOR_INDEX" val="2"/>
  <p:tag name="KSO_WM_UNIT_TEXT_FILL_TYPE" val="1"/>
  <p:tag name="KSO_WM_UNIT_USESOURCEFORMAT_APPLY" val="0"/>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2*i*3"/>
  <p:tag name="KSO_WM_UNIT_LAYERLEVEL" val="1"/>
  <p:tag name="KSO_WM_TAG_VERSION" val="3.0"/>
  <p:tag name="KSO_WM_BEAUTIFY_FLAG" val="#wm#"/>
</p:tagLst>
</file>

<file path=ppt/tags/tag160.xml><?xml version="1.0" encoding="utf-8"?>
<p:tagLst xmlns:p="http://schemas.openxmlformats.org/presentationml/2006/main">
  <p:tag name="KSO_WM_DIAGRAM_MAX_ITEMCNT" val="6"/>
  <p:tag name="KSO_WM_DIAGRAM_MIN_ITEMCNT" val="2"/>
  <p:tag name="KSO_WM_DIAGRAM_VIRTUALLY_FRAME" val="{&quot;height&quot;:426.3500061035156,&quot;left&quot;:502.29999389648435,&quot;top&quot;:86.54999694824218,&quot;width&quot;:419.20001220703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DIAGRAM_VERSION" val="3"/>
  <p:tag name="KSO_WM_DIAGRAM_COLOR_TRICK" val="1"/>
  <p:tag name="KSO_WM_DIAGRAM_COLOR_TEXT_CAN_REMOVE" val="n"/>
  <p:tag name="KSO_WM_UNIT_SUBTYPE" val="a"/>
  <p:tag name="KSO_WM_UNIT_PRESET_TEXT" val="Your title here"/>
  <p:tag name="KSO_WM_UNIT_NOCLEAR" val="0"/>
  <p:tag name="KSO_WM_UNIT_VALUE" val="14"/>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custom20230894_6*l_h_f*1_2_1"/>
  <p:tag name="KSO_WM_TEMPLATE_CATEGORY" val="custom"/>
  <p:tag name="KSO_WM_TEMPLATE_INDEX" val="20230894"/>
  <p:tag name="KSO_WM_UNIT_LAYERLEVEL" val="1_1_1"/>
  <p:tag name="KSO_WM_TAG_VERSION" val="3.0"/>
  <p:tag name="KSO_WM_BEAUTIFY_FLAG" val="#wm#"/>
  <p:tag name="KSO_WM_UNIT_TEXT_FILL_FORE_SCHEMECOLOR_INDEX" val="13"/>
  <p:tag name="KSO_WM_UNIT_TEXT_FILL_TYPE" val="1"/>
  <p:tag name="KSO_WM_UNIT_USESOURCEFORMAT_APPLY" val="0"/>
</p:tagLst>
</file>

<file path=ppt/tags/tag161.xml><?xml version="1.0" encoding="utf-8"?>
<p:tagLst xmlns:p="http://schemas.openxmlformats.org/presentationml/2006/main">
  <p:tag name="KSO_WM_DIAGRAM_MAX_ITEMCNT" val="6"/>
  <p:tag name="KSO_WM_DIAGRAM_MIN_ITEMCNT" val="2"/>
  <p:tag name="KSO_WM_DIAGRAM_VIRTUALLY_FRAME" val="{&quot;height&quot;:426.3500061035156,&quot;left&quot;:502.29999389648435,&quot;top&quot;:86.54999694824218,&quot;width&quot;:419.2000122070312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custom20230894_6*l_h_i*1_3_1"/>
  <p:tag name="KSO_WM_TEMPLATE_CATEGORY" val="custom"/>
  <p:tag name="KSO_WM_TEMPLATE_INDEX" val="20230894"/>
  <p:tag name="KSO_WM_UNIT_LAYERLEVEL" val="1_1_1"/>
  <p:tag name="KSO_WM_TAG_VERSION" val="3.0"/>
  <p:tag name="KSO_WM_BEAUTIFY_FLAG" val="#wm#"/>
  <p:tag name="KSO_WM_UNIT_FILL_FORE_SCHEMECOLOR_INDEX" val="5"/>
  <p:tag name="KSO_WM_UNIT_FILL_TYPE" val="1"/>
  <p:tag name="KSO_WM_UNIT_TEXT_FILL_FORE_SCHEMECOLOR_INDEX" val="2"/>
  <p:tag name="KSO_WM_UNIT_TEXT_FILL_TYPE" val="1"/>
  <p:tag name="KSO_WM_UNIT_USESOURCEFORMAT_APPLY" val="0"/>
</p:tagLst>
</file>

<file path=ppt/tags/tag162.xml><?xml version="1.0" encoding="utf-8"?>
<p:tagLst xmlns:p="http://schemas.openxmlformats.org/presentationml/2006/main">
  <p:tag name="KSO_WM_DIAGRAM_MAX_ITEMCNT" val="6"/>
  <p:tag name="KSO_WM_DIAGRAM_MIN_ITEMCNT" val="2"/>
  <p:tag name="KSO_WM_DIAGRAM_VIRTUALLY_FRAME" val="{&quot;height&quot;:426.3500061035156,&quot;left&quot;:502.29999389648435,&quot;top&quot;:86.54999694824218,&quot;width&quot;:419.20001220703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DIAGRAM_VERSION" val="3"/>
  <p:tag name="KSO_WM_DIAGRAM_COLOR_TRICK" val="1"/>
  <p:tag name="KSO_WM_DIAGRAM_COLOR_TEXT_CAN_REMOVE" val="n"/>
  <p:tag name="KSO_WM_UNIT_SUBTYPE" val="a"/>
  <p:tag name="KSO_WM_UNIT_PRESET_TEXT" val="Your title here"/>
  <p:tag name="KSO_WM_UNIT_NOCLEAR" val="0"/>
  <p:tag name="KSO_WM_UNIT_VALUE" val="14"/>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custom20230894_6*l_h_f*1_3_1"/>
  <p:tag name="KSO_WM_TEMPLATE_CATEGORY" val="custom"/>
  <p:tag name="KSO_WM_TEMPLATE_INDEX" val="20230894"/>
  <p:tag name="KSO_WM_UNIT_LAYERLEVEL" val="1_1_1"/>
  <p:tag name="KSO_WM_TAG_VERSION" val="3.0"/>
  <p:tag name="KSO_WM_BEAUTIFY_FLAG" val="#wm#"/>
  <p:tag name="KSO_WM_UNIT_TEXT_FILL_FORE_SCHEMECOLOR_INDEX" val="13"/>
  <p:tag name="KSO_WM_UNIT_TEXT_FILL_TYPE" val="1"/>
  <p:tag name="KSO_WM_UNIT_USESOURCEFORMAT_APPLY" val="0"/>
</p:tagLst>
</file>

<file path=ppt/tags/tag163.xml><?xml version="1.0" encoding="utf-8"?>
<p:tagLst xmlns:p="http://schemas.openxmlformats.org/presentationml/2006/main">
  <p:tag name="KSO_WM_DIAGRAM_MAX_ITEMCNT" val="6"/>
  <p:tag name="KSO_WM_DIAGRAM_MIN_ITEMCNT" val="2"/>
  <p:tag name="KSO_WM_DIAGRAM_VIRTUALLY_FRAME" val="{&quot;height&quot;:426.3500061035156,&quot;left&quot;:502.29999389648435,&quot;top&quot;:86.54999694824218,&quot;width&quot;:419.2000122070312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1"/>
  <p:tag name="KSO_WM_UNIT_ID" val="custom20230894_6*l_h_i*1_4_1"/>
  <p:tag name="KSO_WM_TEMPLATE_CATEGORY" val="custom"/>
  <p:tag name="KSO_WM_TEMPLATE_INDEX" val="20230894"/>
  <p:tag name="KSO_WM_UNIT_LAYERLEVEL" val="1_1_1"/>
  <p:tag name="KSO_WM_TAG_VERSION" val="3.0"/>
  <p:tag name="KSO_WM_BEAUTIFY_FLAG" val="#wm#"/>
  <p:tag name="KSO_WM_UNIT_FILL_FORE_SCHEMECOLOR_INDEX" val="5"/>
  <p:tag name="KSO_WM_UNIT_FILL_TYPE" val="1"/>
  <p:tag name="KSO_WM_UNIT_TEXT_FILL_FORE_SCHEMECOLOR_INDEX" val="2"/>
  <p:tag name="KSO_WM_UNIT_TEXT_FILL_TYPE" val="1"/>
  <p:tag name="KSO_WM_UNIT_USESOURCEFORMAT_APPLY" val="0"/>
</p:tagLst>
</file>

<file path=ppt/tags/tag164.xml><?xml version="1.0" encoding="utf-8"?>
<p:tagLst xmlns:p="http://schemas.openxmlformats.org/presentationml/2006/main">
  <p:tag name="KSO_WM_DIAGRAM_MAX_ITEMCNT" val="6"/>
  <p:tag name="KSO_WM_DIAGRAM_MIN_ITEMCNT" val="2"/>
  <p:tag name="KSO_WM_DIAGRAM_VIRTUALLY_FRAME" val="{&quot;height&quot;:426.3500061035156,&quot;left&quot;:502.29999389648435,&quot;top&quot;:86.54999694824218,&quot;width&quot;:419.20001220703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DIAGRAM_VERSION" val="3"/>
  <p:tag name="KSO_WM_DIAGRAM_COLOR_TRICK" val="1"/>
  <p:tag name="KSO_WM_DIAGRAM_COLOR_TEXT_CAN_REMOVE" val="n"/>
  <p:tag name="KSO_WM_UNIT_SUBTYPE" val="a"/>
  <p:tag name="KSO_WM_UNIT_PRESET_TEXT" val="Your title here"/>
  <p:tag name="KSO_WM_UNIT_NOCLEAR" val="0"/>
  <p:tag name="KSO_WM_UNIT_VALUE" val="14"/>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custom20230894_6*l_h_f*1_4_1"/>
  <p:tag name="KSO_WM_TEMPLATE_CATEGORY" val="custom"/>
  <p:tag name="KSO_WM_TEMPLATE_INDEX" val="20230894"/>
  <p:tag name="KSO_WM_UNIT_LAYERLEVEL" val="1_1_1"/>
  <p:tag name="KSO_WM_TAG_VERSION" val="3.0"/>
  <p:tag name="KSO_WM_BEAUTIFY_FLAG" val="#wm#"/>
  <p:tag name="KSO_WM_UNIT_TEXT_FILL_FORE_SCHEMECOLOR_INDEX" val="13"/>
  <p:tag name="KSO_WM_UNIT_TEXT_FILL_TYPE" val="1"/>
  <p:tag name="KSO_WM_UNIT_USESOURCEFORMAT_APPLY" val="0"/>
</p:tagLst>
</file>

<file path=ppt/tags/tag165.xml><?xml version="1.0" encoding="utf-8"?>
<p:tagLst xmlns:p="http://schemas.openxmlformats.org/presentationml/2006/main">
  <p:tag name="KSO_WM_DIAGRAM_MAX_ITEMCNT" val="6"/>
  <p:tag name="KSO_WM_DIAGRAM_MIN_ITEMCNT" val="2"/>
  <p:tag name="KSO_WM_DIAGRAM_VIRTUALLY_FRAME" val="{&quot;height&quot;:426.3500061035156,&quot;left&quot;:502.29999389648435,&quot;top&quot;:86.54999694824218,&quot;width&quot;:419.2000122070312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5_1"/>
  <p:tag name="KSO_WM_UNIT_ID" val="custom20230894_6*l_h_i*1_5_1"/>
  <p:tag name="KSO_WM_TEMPLATE_CATEGORY" val="custom"/>
  <p:tag name="KSO_WM_TEMPLATE_INDEX" val="20230894"/>
  <p:tag name="KSO_WM_UNIT_LAYERLEVEL" val="1_1_1"/>
  <p:tag name="KSO_WM_TAG_VERSION" val="3.0"/>
  <p:tag name="KSO_WM_BEAUTIFY_FLAG" val="#wm#"/>
  <p:tag name="KSO_WM_UNIT_FILL_FORE_SCHEMECOLOR_INDEX" val="5"/>
  <p:tag name="KSO_WM_UNIT_FILL_TYPE" val="1"/>
  <p:tag name="KSO_WM_UNIT_TEXT_FILL_FORE_SCHEMECOLOR_INDEX" val="2"/>
  <p:tag name="KSO_WM_UNIT_TEXT_FILL_TYPE" val="1"/>
  <p:tag name="KSO_WM_UNIT_USESOURCEFORMAT_APPLY" val="0"/>
</p:tagLst>
</file>

<file path=ppt/tags/tag166.xml><?xml version="1.0" encoding="utf-8"?>
<p:tagLst xmlns:p="http://schemas.openxmlformats.org/presentationml/2006/main">
  <p:tag name="KSO_WM_DIAGRAM_MAX_ITEMCNT" val="6"/>
  <p:tag name="KSO_WM_DIAGRAM_MIN_ITEMCNT" val="2"/>
  <p:tag name="KSO_WM_DIAGRAM_VIRTUALLY_FRAME" val="{&quot;height&quot;:426.3500061035156,&quot;left&quot;:502.29999389648435,&quot;top&quot;:86.54999694824218,&quot;width&quot;:419.20001220703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DIAGRAM_VERSION" val="3"/>
  <p:tag name="KSO_WM_DIAGRAM_COLOR_TRICK" val="1"/>
  <p:tag name="KSO_WM_DIAGRAM_COLOR_TEXT_CAN_REMOVE" val="n"/>
  <p:tag name="KSO_WM_UNIT_SUBTYPE" val="a"/>
  <p:tag name="KSO_WM_UNIT_PRESET_TEXT" val="Your title here"/>
  <p:tag name="KSO_WM_UNIT_NOCLEAR" val="0"/>
  <p:tag name="KSO_WM_UNIT_VALUE" val="14"/>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custom20230894_6*l_h_f*1_5_1"/>
  <p:tag name="KSO_WM_TEMPLATE_CATEGORY" val="custom"/>
  <p:tag name="KSO_WM_TEMPLATE_INDEX" val="20230894"/>
  <p:tag name="KSO_WM_UNIT_LAYERLEVEL" val="1_1_1"/>
  <p:tag name="KSO_WM_TAG_VERSION" val="3.0"/>
  <p:tag name="KSO_WM_BEAUTIFY_FLAG" val="#wm#"/>
  <p:tag name="KSO_WM_UNIT_TEXT_FILL_FORE_SCHEMECOLOR_INDEX" val="13"/>
  <p:tag name="KSO_WM_UNIT_TEXT_FILL_TYPE" val="1"/>
  <p:tag name="KSO_WM_UNIT_USESOURCEFORMAT_APPLY" val="0"/>
</p:tagLst>
</file>

<file path=ppt/tags/tag167.xml><?xml version="1.0" encoding="utf-8"?>
<p:tagLst xmlns:p="http://schemas.openxmlformats.org/presentationml/2006/main">
  <p:tag name="KSO_WM_SPECIAL_SOURCE" val="bdnull"/>
  <p:tag name="KSO_WM_SLIDE_ID" val="custom20233444_6"/>
  <p:tag name="KSO_WM_TEMPLATE_SUBCATEGORY" val="29"/>
  <p:tag name="KSO_WM_TEMPLATE_MASTER_TYPE" val="0"/>
  <p:tag name="KSO_WM_TEMPLATE_COLOR_TYPE" val="0"/>
  <p:tag name="KSO_WM_SLIDE_TYPE" val="contents"/>
  <p:tag name="KSO_WM_SLIDE_SUBTYPE" val="diag"/>
  <p:tag name="KSO_WM_SLIDE_ITEM_CNT" val="6"/>
  <p:tag name="KSO_WM_SLIDE_INDEX" val="6"/>
  <p:tag name="KSO_WM_DIAGRAM_GROUP_CODE" val="l1-1"/>
  <p:tag name="KSO_WM_SLIDE_DIAGTYPE" val="l"/>
  <p:tag name="KSO_WM_TAG_VERSION" val="3.0"/>
  <p:tag name="KSO_WM_BEAUTIFY_FLAG" val="#wm#"/>
  <p:tag name="KSO_WM_TEMPLATE_CATEGORY" val="custom"/>
  <p:tag name="KSO_WM_TEMPLATE_INDEX" val="20233444"/>
  <p:tag name="KSO_WM_SLIDE_LAYOUT" val="a_l"/>
  <p:tag name="KSO_WM_SLIDE_LAYOUT_CNT" val="1_1"/>
</p:tagLst>
</file>

<file path=ppt/tags/tag168.xml><?xml version="1.0" encoding="utf-8"?>
<p:tagLst xmlns:p="http://schemas.openxmlformats.org/presentationml/2006/main">
  <p:tag name="KSO_WM_UNIT_PRESET_TEXT" val="01"/>
  <p:tag name="KSO_WM_UNIT_NOCLEAR" val="0"/>
  <p:tag name="KSO_WM_UNIT_VALUE" val="6"/>
  <p:tag name="KSO_WM_UNIT_HIGHLIGHT" val="0"/>
  <p:tag name="KSO_WM_UNIT_COMPATIBLE" val="1"/>
  <p:tag name="KSO_WM_UNIT_DIAGRAM_ISNUMVISUAL" val="0"/>
  <p:tag name="KSO_WM_UNIT_DIAGRAM_ISREFERUNIT" val="0"/>
  <p:tag name="KSO_WM_UNIT_CONTENT_GROUP_TYPE" val="contentchip"/>
  <p:tag name="KSO_WM_UNIT_TYPE" val="e"/>
  <p:tag name="KSO_WM_UNIT_INDEX" val="1"/>
  <p:tag name="KSO_WM_UNIT_ID" val="custom20233444_7*e*1"/>
  <p:tag name="KSO_WM_TEMPLATE_CATEGORY" val="custom"/>
  <p:tag name="KSO_WM_TEMPLATE_INDEX" val="20233444"/>
  <p:tag name="KSO_WM_UNIT_LAYERLEVEL" val="1"/>
  <p:tag name="KSO_WM_TAG_VERSION" val="3.0"/>
  <p:tag name="KSO_WM_BEAUTIFY_FLAG" val="#wm#"/>
</p:tagLst>
</file>

<file path=ppt/tags/tag169.xml><?xml version="1.0" encoding="utf-8"?>
<p:tagLst xmlns:p="http://schemas.openxmlformats.org/presentationml/2006/main">
  <p:tag name="KSO_WM_UNIT_ISCONTENTSTITLE" val="0"/>
  <p:tag name="KSO_WM_UNIT_ISNUMDGMTITLE" val="0"/>
  <p:tag name="KSO_WM_UNIT_PRESET_TEXT" val="Your title here"/>
  <p:tag name="KSO_WM_UNIT_NOCLEAR" val="0"/>
  <p:tag name="KSO_WM_UNIT_VALUE" val="10"/>
  <p:tag name="KSO_WM_UNIT_HIGHLIGHT" val="0"/>
  <p:tag name="KSO_WM_UNIT_COMPATIBLE" val="0"/>
  <p:tag name="KSO_WM_UNIT_DIAGRAM_ISNUMVISUAL" val="0"/>
  <p:tag name="KSO_WM_UNIT_DIAGRAM_ISREFERUNIT" val="0"/>
  <p:tag name="KSO_WM_UNIT_CONTENT_GROUP_TYPE" val="contentchip"/>
  <p:tag name="KSO_WM_UNIT_TYPE" val="a"/>
  <p:tag name="KSO_WM_UNIT_INDEX" val="1"/>
  <p:tag name="KSO_WM_UNIT_ID" val="custom20233444_7*a*1"/>
  <p:tag name="KSO_WM_TEMPLATE_CATEGORY" val="custom"/>
  <p:tag name="KSO_WM_TEMPLATE_INDEX" val="20233444"/>
  <p:tag name="KSO_WM_UNIT_LAYERLEVEL" val="1"/>
  <p:tag name="KSO_WM_TAG_VERSION" val="3.0"/>
  <p:tag name="KSO_WM_BEAUTIFY_FLAG" val="#wm#"/>
</p:tagLst>
</file>

<file path=ppt/tags/tag17.xml><?xml version="1.0" encoding="utf-8"?>
<p:tagLst xmlns:p="http://schemas.openxmlformats.org/presentationml/2006/main">
  <p:tag name="KSO_WM_UNIT_SUBTYPE" val="a"/>
  <p:tag name="KSO_WM_UNIT_PRESET_TEXT" val="单击此处编辑母版文本样式&#10;第二级&#10;第三级&#10;第四级&#10;第五级"/>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2*f*1"/>
  <p:tag name="KSO_WM_UNIT_LAYERLEVEL" val="1"/>
  <p:tag name="KSO_WM_TAG_VERSION" val="3.0"/>
  <p:tag name="KSO_WM_BEAUTIFY_FLAG" val="#wm#"/>
</p:tagLst>
</file>

<file path=ppt/tags/tag170.xml><?xml version="1.0" encoding="utf-8"?>
<p:tagLst xmlns:p="http://schemas.openxmlformats.org/presentationml/2006/main">
  <p:tag name="KSO_WM_SPECIAL_SOURCE" val="bdnull"/>
  <p:tag name="KSO_WM_SLIDE_CONTENT_AREA" val="{&quot;left&quot;:&quot;202.05&quot;,&quot;top&quot;:&quot;121.55&quot;,&quot;width&quot;:&quot;552.8&quot;,&quot;height&quot;:&quot;259.25&quot;}"/>
  <p:tag name="KSO_WM_SLIDE_ID" val="custom20233444_7"/>
  <p:tag name="KSO_WM_TEMPLATE_SUBCATEGORY" val="29"/>
  <p:tag name="KSO_WM_TEMPLATE_MASTER_TYPE" val="0"/>
  <p:tag name="KSO_WM_TEMPLATE_COLOR_TYPE" val="0"/>
  <p:tag name="KSO_WM_SLIDE_TYPE" val="sectionTitle"/>
  <p:tag name="KSO_WM_SLIDE_SUBTYPE" val="pureTxt"/>
  <p:tag name="KSO_WM_SLIDE_ITEM_CNT" val="0"/>
  <p:tag name="KSO_WM_SLIDE_INDEX" val="7"/>
  <p:tag name="KSO_WM_TAG_VERSION" val="3.0"/>
  <p:tag name="KSO_WM_BEAUTIFY_FLAG" val="#wm#"/>
  <p:tag name="KSO_WM_TEMPLATE_CATEGORY" val="custom"/>
  <p:tag name="KSO_WM_TEMPLATE_INDEX" val="20233444"/>
  <p:tag name="KSO_WM_SLIDE_LAYOUT" val="a_e"/>
  <p:tag name="KSO_WM_SLIDE_LAYOUT_CNT" val="1_1"/>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custom20238245_1*a*1"/>
  <p:tag name="KSO_WM_TEMPLATE_CATEGORY" val="custom"/>
  <p:tag name="KSO_WM_TEMPLATE_INDEX" val="20238245"/>
  <p:tag name="KSO_WM_UNIT_LAYERLEVEL" val="1"/>
  <p:tag name="KSO_WM_TAG_VERSION" val="3.0"/>
  <p:tag name="KSO_WM_BEAUTIFY_FLAG" val="#wm#"/>
  <p:tag name="KSO_WM_UNIT_ISCONTENTSTITLE" val="0"/>
  <p:tag name="KSO_WM_UNIT_ISNUMDGMTITLE" val="0"/>
  <p:tag name="KSO_WM_UNIT_NOCLEAR" val="0"/>
  <p:tag name="KSO_WM_UNIT_TYPE" val="a"/>
  <p:tag name="KSO_WM_UNIT_INDEX" val="1"/>
  <p:tag name="KSO_WM_UNIT_PRESET_TEXT" val="Your title here"/>
  <p:tag name="KSO_WM_UNIT_TEXT_FILL_FORE_SCHEMECOLOR_INDEX" val="13"/>
  <p:tag name="KSO_WM_UNIT_TEXT_FILL_TYPE" val="1"/>
  <p:tag name="KSO_WM_UNIT_USESOURCEFORMAT_APPLY" val="0"/>
</p:tagLst>
</file>

<file path=ppt/tags/tag172.xml><?xml version="1.0" encoding="utf-8"?>
<p:tagLst xmlns:p="http://schemas.openxmlformats.org/presentationml/2006/main">
  <p:tag name="KSO_WM_SLIDE_ID" val="custom20238245_1"/>
  <p:tag name="KSO_WM_TEMPLATE_SUBCATEGORY" val="0"/>
  <p:tag name="KSO_WM_TEMPLATE_MASTER_TYPE" val="0"/>
  <p:tag name="KSO_WM_TEMPLATE_COLOR_TYPE" val="0"/>
  <p:tag name="KSO_WM_SLIDE_ITEM_CNT" val="3"/>
  <p:tag name="KSO_WM_SLIDE_INDEX" val="1"/>
  <p:tag name="KSO_WM_TAG_VERSION" val="3.0"/>
  <p:tag name="KSO_WM_BEAUTIFY_FLAG" val="#wm#"/>
  <p:tag name="KSO_WM_TEMPLATE_CATEGORY" val="custom"/>
  <p:tag name="KSO_WM_TEMPLATE_INDEX" val="20233444"/>
  <p:tag name="KSO_WM_SLIDE_TYPE" val="text"/>
  <p:tag name="KSO_WM_SLIDE_SUBTYPE" val="picTxt"/>
  <p:tag name="KSO_WM_SLIDE_SIZE" val="850.448*382.064"/>
  <p:tag name="KSO_WM_SLIDE_POSITION" val="54.7493*107.097"/>
  <p:tag name="KSO_WM_SLIDE_LAYOUT" val="a_l"/>
  <p:tag name="KSO_WM_SLIDE_LAYOUT_CNT" val="1_1"/>
  <p:tag name="KSO_WM_SPECIAL_SOURCE" val="bdnull"/>
  <p:tag name="KSO_WM_DIAGRAM_GROUP_CODE" val="l1-1"/>
  <p:tag name="KSO_WM_SLIDE_DIAGTYPE" val="l"/>
</p:tagLst>
</file>

<file path=ppt/tags/tag17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8284_1*i*1"/>
  <p:tag name="KSO_WM_TEMPLATE_CATEGORY" val="custom"/>
  <p:tag name="KSO_WM_TEMPLATE_INDEX" val="20238284"/>
  <p:tag name="KSO_WM_UNIT_LAYERLEVEL" val="1"/>
  <p:tag name="KSO_WM_TAG_VERSION" val="3.0"/>
  <p:tag name="KSO_WM_UNIT_FILL_FORE_SCHEMECOLOR_INDEX" val="2"/>
  <p:tag name="KSO_WM_UNIT_FILL_TYPE" val="1"/>
  <p:tag name="KSO_WM_UNIT_SHADOW_SCHEMECOLOR_INDEX" val="5"/>
  <p:tag name="KSO_WM_UNIT_TEXT_FILL_FORE_SCHEMECOLOR_INDEX" val="13"/>
  <p:tag name="KSO_WM_UNIT_TEXT_FILL_TYPE" val="1"/>
  <p:tag name="KSO_WM_UNIT_USESOURCEFORMAT_APPLY" val="0"/>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UNIT_ISCONTENTSTITLE" val="0"/>
  <p:tag name="KSO_WM_UNIT_ISNUMDGMTITLE" val="0"/>
  <p:tag name="KSO_WM_UNIT_NOCLEAR" val="0"/>
  <p:tag name="KSO_WM_UNIT_VALUE" val="60"/>
  <p:tag name="KSO_WM_TEMPLATE_INDEX" val="20238284"/>
  <p:tag name="KSO_WM_UNIT_ID" val="custom20238284_1*a*1"/>
  <p:tag name="KSO_WM_UNIT_PRESET_TEXT" val="Your title here"/>
  <p:tag name="KSO_WM_UNIT_TEXT_FILL_FORE_SCHEMECOLOR_INDEX" val="1"/>
  <p:tag name="KSO_WM_UNIT_TEXT_FILL_TYPE" val="1"/>
  <p:tag name="KSO_WM_UNIT_USESOURCEFORMAT_APPLY" val="0"/>
</p:tagLst>
</file>

<file path=ppt/tags/tag175.xml><?xml version="1.0" encoding="utf-8"?>
<p:tagLst xmlns:p="http://schemas.openxmlformats.org/presentationml/2006/main">
  <p:tag name="KSO_WM_DIAGRAM_MAX_ITEMCNT" val="5"/>
  <p:tag name="KSO_WM_DIAGRAM_MIN_ITEMCNT" val="2"/>
  <p:tag name="KSO_WM_DIAGRAM_VIRTUALLY_FRAME" val="{&quot;height&quot;:217.8,&quot;left&quot;:54.701605224609374,&quot;top&quot;:310.9,&quot;width&quot;:877.8483947753906}"/>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7937_2*l_h_i*1_1_1"/>
  <p:tag name="KSO_WM_TEMPLATE_CATEGORY" val="diagram"/>
  <p:tag name="KSO_WM_TEMPLATE_INDEX" val="20237937"/>
  <p:tag name="KSO_WM_UNIT_LAYERLEVEL" val="1_1_1"/>
  <p:tag name="KSO_WM_TAG_VERSION" val="3.0"/>
  <p:tag name="KSO_WM_BEAUTIFY_FLAG" val="#wm#"/>
  <p:tag name="KSO_WM_UNIT_PRESET_TEXT" val="01"/>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0"/>
</p:tagLst>
</file>

<file path=ppt/tags/tag176.xml><?xml version="1.0" encoding="utf-8"?>
<p:tagLst xmlns:p="http://schemas.openxmlformats.org/presentationml/2006/main">
  <p:tag name="KSO_WM_DIAGRAM_MAX_ITEMCNT" val="5"/>
  <p:tag name="KSO_WM_DIAGRAM_MIN_ITEMCNT" val="2"/>
  <p:tag name="KSO_WM_DIAGRAM_VIRTUALLY_FRAME" val="{&quot;height&quot;:217.8,&quot;left&quot;:54.701605224609374,&quot;top&quot;:310.9,&quot;width&quot;:877.848394775390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SUBTYPE" val="a"/>
  <p:tag name="KSO_WM_UNIT_NOCLEAR" val="0"/>
  <p:tag name="KSO_WM_UNIT_VALUE" val="33"/>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7937_2*l_h_f*1_1_1"/>
  <p:tag name="KSO_WM_TEMPLATE_CATEGORY" val="diagram"/>
  <p:tag name="KSO_WM_TEMPLATE_INDEX" val="20237937"/>
  <p:tag name="KSO_WM_UNIT_LAYERLEVEL" val="1_1_1"/>
  <p:tag name="KSO_WM_TAG_VERSION" val="3.0"/>
  <p:tag name="KSO_WM_BEAUTIFY_FLAG" val="#wm#"/>
  <p:tag name="KSO_WM_UNIT_PRESET_TEXT" val="Presentations are communication tools that can be used as demonstrations."/>
  <p:tag name="KSO_WM_UNIT_TEXT_FILL_FORE_SCHEMECOLOR_INDEX" val="1"/>
  <p:tag name="KSO_WM_UNIT_TEXT_FILL_TYPE" val="1"/>
  <p:tag name="KSO_WM_UNIT_USESOURCEFORMAT_APPLY" val="0"/>
</p:tagLst>
</file>

<file path=ppt/tags/tag177.xml><?xml version="1.0" encoding="utf-8"?>
<p:tagLst xmlns:p="http://schemas.openxmlformats.org/presentationml/2006/main">
  <p:tag name="KSO_WM_DIAGRAM_MAX_ITEMCNT" val="5"/>
  <p:tag name="KSO_WM_DIAGRAM_MIN_ITEMCNT" val="2"/>
  <p:tag name="KSO_WM_DIAGRAM_VIRTUALLY_FRAME" val="{&quot;height&quot;:217.8,&quot;left&quot;:54.701605224609374,&quot;top&quot;:310.9,&quot;width&quot;:877.848394775390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7937_2*l_h_a*1_1_1"/>
  <p:tag name="KSO_WM_TEMPLATE_CATEGORY" val="diagram"/>
  <p:tag name="KSO_WM_TEMPLATE_INDEX" val="20237937"/>
  <p:tag name="KSO_WM_UNIT_LAYERLEVEL" val="1_1_1"/>
  <p:tag name="KSO_WM_TAG_VERSION" val="3.0"/>
  <p:tag name="KSO_WM_BEAUTIFY_FLAG" val="#wm#"/>
  <p:tag name="KSO_WM_UNIT_PRESET_TEXT" val="Your title here"/>
  <p:tag name="KSO_WM_UNIT_TEXT_FILL_FORE_SCHEMECOLOR_INDEX" val="1"/>
  <p:tag name="KSO_WM_UNIT_TEXT_FILL_TYPE" val="1"/>
  <p:tag name="KSO_WM_UNIT_USESOURCEFORMAT_APPLY" val="0"/>
</p:tagLst>
</file>

<file path=ppt/tags/tag178.xml><?xml version="1.0" encoding="utf-8"?>
<p:tagLst xmlns:p="http://schemas.openxmlformats.org/presentationml/2006/main">
  <p:tag name="KSO_WM_DIAGRAM_MAX_ITEMCNT" val="5"/>
  <p:tag name="KSO_WM_DIAGRAM_MIN_ITEMCNT" val="2"/>
  <p:tag name="KSO_WM_DIAGRAM_VIRTUALLY_FRAME" val="{&quot;height&quot;:217.8,&quot;left&quot;:54.701605224609374,&quot;top&quot;:310.9,&quot;width&quot;:877.8483947753906}"/>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7937_2*l_h_i*1_2_1"/>
  <p:tag name="KSO_WM_TEMPLATE_CATEGORY" val="diagram"/>
  <p:tag name="KSO_WM_TEMPLATE_INDEX" val="20237937"/>
  <p:tag name="KSO_WM_UNIT_LAYERLEVEL" val="1_1_1"/>
  <p:tag name="KSO_WM_TAG_VERSION" val="3.0"/>
  <p:tag name="KSO_WM_BEAUTIFY_FLAG" val="#wm#"/>
  <p:tag name="KSO_WM_UNIT_PRESET_TEXT" val="02"/>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0"/>
</p:tagLst>
</file>

<file path=ppt/tags/tag179.xml><?xml version="1.0" encoding="utf-8"?>
<p:tagLst xmlns:p="http://schemas.openxmlformats.org/presentationml/2006/main">
  <p:tag name="KSO_WM_DIAGRAM_MAX_ITEMCNT" val="5"/>
  <p:tag name="KSO_WM_DIAGRAM_MIN_ITEMCNT" val="2"/>
  <p:tag name="KSO_WM_DIAGRAM_VIRTUALLY_FRAME" val="{&quot;height&quot;:217.8,&quot;left&quot;:54.701605224609374,&quot;top&quot;:310.9,&quot;width&quot;:877.848394775390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SUBTYPE" val="a"/>
  <p:tag name="KSO_WM_UNIT_NOCLEAR" val="0"/>
  <p:tag name="KSO_WM_UNIT_VALUE" val="33"/>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7937_2*l_h_f*1_2_1"/>
  <p:tag name="KSO_WM_TEMPLATE_CATEGORY" val="diagram"/>
  <p:tag name="KSO_WM_TEMPLATE_INDEX" val="20237937"/>
  <p:tag name="KSO_WM_UNIT_LAYERLEVEL" val="1_1_1"/>
  <p:tag name="KSO_WM_TAG_VERSION" val="3.0"/>
  <p:tag name="KSO_WM_BEAUTIFY_FLAG" val="#wm#"/>
  <p:tag name="KSO_WM_UNIT_PRESET_TEXT" val="Presentations are communication tools that can be used as demonstrations."/>
  <p:tag name="KSO_WM_UNIT_TEXT_FILL_FORE_SCHEMECOLOR_INDEX" val="1"/>
  <p:tag name="KSO_WM_UNIT_TEXT_FILL_TYPE" val="1"/>
  <p:tag name="KSO_WM_UNIT_USESOURCEFORMAT_APPLY" val="0"/>
</p:tagLst>
</file>

<file path=ppt/tags/tag18.xml><?xml version="1.0" encoding="utf-8"?>
<p:tagLst xmlns:p="http://schemas.openxmlformats.org/presentationml/2006/main">
  <p:tag name="KSO_WM_UNIT_ISCONTENTSTITLE" val="0"/>
  <p:tag name="KSO_WM_UNIT_ISNUMDGMTITLE" val="0"/>
  <p:tag name="KSO_WM_UNIT_PRESET_TEXT" val="单击此处添加标题"/>
  <p:tag name="KSO_WM_UNIT_NOCLEAR" val="0"/>
  <p:tag name="KSO_WM_UNIT_VALUE" val="10"/>
  <p:tag name="KSO_WM_UNIT_HIGHLIGHT" val="0"/>
  <p:tag name="KSO_WM_UNIT_COMPATIBLE" val="0"/>
  <p:tag name="KSO_WM_UNIT_DIAGRAM_ISNUMVISUAL" val="0"/>
  <p:tag name="KSO_WM_UNIT_DIAGRAM_ISREFERUNIT" val="0"/>
  <p:tag name="KSO_WM_UNIT_CONTENT_GROUP_TYPE" val="titlestyle"/>
  <p:tag name="KSO_WM_UNIT_TYPE" val="a"/>
  <p:tag name="KSO_WM_UNIT_INDEX" val="1"/>
  <p:tag name="KSO_WM_UNIT_ID" val="_2*a*1"/>
  <p:tag name="KSO_WM_UNIT_LAYERLEVEL" val="1"/>
  <p:tag name="KSO_WM_TAG_VERSION" val="3.0"/>
  <p:tag name="KSO_WM_BEAUTIFY_FLAG" val="#wm#"/>
</p:tagLst>
</file>

<file path=ppt/tags/tag180.xml><?xml version="1.0" encoding="utf-8"?>
<p:tagLst xmlns:p="http://schemas.openxmlformats.org/presentationml/2006/main">
  <p:tag name="KSO_WM_DIAGRAM_MAX_ITEMCNT" val="5"/>
  <p:tag name="KSO_WM_DIAGRAM_MIN_ITEMCNT" val="2"/>
  <p:tag name="KSO_WM_DIAGRAM_VIRTUALLY_FRAME" val="{&quot;height&quot;:217.8,&quot;left&quot;:54.701605224609374,&quot;top&quot;:310.9,&quot;width&quot;:877.848394775390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7937_2*l_h_a*1_2_1"/>
  <p:tag name="KSO_WM_TEMPLATE_CATEGORY" val="diagram"/>
  <p:tag name="KSO_WM_TEMPLATE_INDEX" val="20237937"/>
  <p:tag name="KSO_WM_UNIT_LAYERLEVEL" val="1_1_1"/>
  <p:tag name="KSO_WM_TAG_VERSION" val="3.0"/>
  <p:tag name="KSO_WM_BEAUTIFY_FLAG" val="#wm#"/>
  <p:tag name="KSO_WM_UNIT_PRESET_TEXT" val="Your title here"/>
  <p:tag name="KSO_WM_UNIT_TEXT_FILL_FORE_SCHEMECOLOR_INDEX" val="1"/>
  <p:tag name="KSO_WM_UNIT_TEXT_FILL_TYPE" val="1"/>
  <p:tag name="KSO_WM_UNIT_USESOURCEFORMAT_APPLY" val="0"/>
</p:tagLst>
</file>

<file path=ppt/tags/tag181.xml><?xml version="1.0" encoding="utf-8"?>
<p:tagLst xmlns:p="http://schemas.openxmlformats.org/presentationml/2006/main">
  <p:tag name="KSO_WM_DIAGRAM_MAX_ITEMCNT" val="5"/>
  <p:tag name="KSO_WM_DIAGRAM_MIN_ITEMCNT" val="2"/>
  <p:tag name="KSO_WM_DIAGRAM_VIRTUALLY_FRAME" val="{&quot;height&quot;:217.8,&quot;left&quot;:54.701605224609374,&quot;top&quot;:310.9,&quot;width&quot;:877.8483947753906}"/>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237937_2*l_h_i*1_3_1"/>
  <p:tag name="KSO_WM_TEMPLATE_CATEGORY" val="diagram"/>
  <p:tag name="KSO_WM_TEMPLATE_INDEX" val="20237937"/>
  <p:tag name="KSO_WM_UNIT_LAYERLEVEL" val="1_1_1"/>
  <p:tag name="KSO_WM_TAG_VERSION" val="3.0"/>
  <p:tag name="KSO_WM_BEAUTIFY_FLAG" val="#wm#"/>
  <p:tag name="KSO_WM_UNIT_PRESET_TEXT" val="03"/>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0"/>
</p:tagLst>
</file>

<file path=ppt/tags/tag182.xml><?xml version="1.0" encoding="utf-8"?>
<p:tagLst xmlns:p="http://schemas.openxmlformats.org/presentationml/2006/main">
  <p:tag name="KSO_WM_DIAGRAM_MAX_ITEMCNT" val="5"/>
  <p:tag name="KSO_WM_DIAGRAM_MIN_ITEMCNT" val="2"/>
  <p:tag name="KSO_WM_DIAGRAM_VIRTUALLY_FRAME" val="{&quot;height&quot;:217.8,&quot;left&quot;:54.701605224609374,&quot;top&quot;:310.9,&quot;width&quot;:877.848394775390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7937_2*l_h_f*1_3_1"/>
  <p:tag name="KSO_WM_TEMPLATE_CATEGORY" val="diagram"/>
  <p:tag name="KSO_WM_TEMPLATE_INDEX" val="20237937"/>
  <p:tag name="KSO_WM_UNIT_LAYERLEVEL" val="1_1_1"/>
  <p:tag name="KSO_WM_TAG_VERSION" val="3.0"/>
  <p:tag name="KSO_WM_BEAUTIFY_FLAG" val="#wm#"/>
  <p:tag name="KSO_WM_UNIT_PRESET_TEXT" val="Presentations are communication tools that can be used as demonstrations."/>
  <p:tag name="KSO_WM_UNIT_TEXT_FILL_FORE_SCHEMECOLOR_INDEX" val="1"/>
  <p:tag name="KSO_WM_UNIT_TEXT_FILL_TYPE" val="1"/>
  <p:tag name="KSO_WM_UNIT_USESOURCEFORMAT_APPLY" val="0"/>
</p:tagLst>
</file>

<file path=ppt/tags/tag183.xml><?xml version="1.0" encoding="utf-8"?>
<p:tagLst xmlns:p="http://schemas.openxmlformats.org/presentationml/2006/main">
  <p:tag name="KSO_WM_DIAGRAM_MAX_ITEMCNT" val="5"/>
  <p:tag name="KSO_WM_DIAGRAM_MIN_ITEMCNT" val="2"/>
  <p:tag name="KSO_WM_DIAGRAM_VIRTUALLY_FRAME" val="{&quot;height&quot;:217.8,&quot;left&quot;:54.701605224609374,&quot;top&quot;:310.9,&quot;width&quot;:877.848394775390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37937_2*l_h_a*1_3_1"/>
  <p:tag name="KSO_WM_TEMPLATE_CATEGORY" val="diagram"/>
  <p:tag name="KSO_WM_TEMPLATE_INDEX" val="20237937"/>
  <p:tag name="KSO_WM_UNIT_LAYERLEVEL" val="1_1_1"/>
  <p:tag name="KSO_WM_TAG_VERSION" val="3.0"/>
  <p:tag name="KSO_WM_BEAUTIFY_FLAG" val="#wm#"/>
  <p:tag name="KSO_WM_UNIT_PRESET_TEXT" val="Your title here"/>
  <p:tag name="KSO_WM_UNIT_TEXT_FILL_FORE_SCHEMECOLOR_INDEX" val="1"/>
  <p:tag name="KSO_WM_UNIT_TEXT_FILL_TYPE" val="1"/>
  <p:tag name="KSO_WM_UNIT_USESOURCEFORMAT_APPLY" val="0"/>
</p:tagLst>
</file>

<file path=ppt/tags/tag184.xml><?xml version="1.0" encoding="utf-8"?>
<p:tagLst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picTxt"/>
  <p:tag name="KSO_WM_SLIDE_SIZE" val="822.45*139.1"/>
  <p:tag name="KSO_WM_SLIDE_POSITION" val="68.65*338.4"/>
  <p:tag name="KSO_WM_SLIDE_LAYOUT" val="a_d_l"/>
  <p:tag name="KSO_WM_SLIDE_LAYOUT_CNT" val="1_1_1"/>
  <p:tag name="KSO_WM_SPECIAL_SOURCE" val="bdnull"/>
  <p:tag name="KSO_WM_DIAGRAM_GROUP_CODE" val="l1-1"/>
  <p:tag name="KSO_WM_SLIDE_DIAGTYPE" val="l"/>
  <p:tag name="KSO_WM_TEMPLATE_INDEX" val="20233444"/>
  <p:tag name="KSO_WM_TEMPLATE_SUBCATEGORY" val="0"/>
  <p:tag name="KSO_WM_SLIDE_INDEX" val="1"/>
  <p:tag name="KSO_WM_TAG_VERSION" val="3.0"/>
  <p:tag name="KSO_WM_SLIDE_ID" val="custom20238284_1"/>
  <p:tag name="KSO_WM_SLIDE_ITEM_CNT" val="3"/>
</p:tagLst>
</file>

<file path=ppt/tags/tag18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8284_1*i*1"/>
  <p:tag name="KSO_WM_TEMPLATE_CATEGORY" val="custom"/>
  <p:tag name="KSO_WM_TEMPLATE_INDEX" val="20238284"/>
  <p:tag name="KSO_WM_UNIT_LAYERLEVEL" val="1"/>
  <p:tag name="KSO_WM_TAG_VERSION" val="3.0"/>
  <p:tag name="KSO_WM_UNIT_FILL_FORE_SCHEMECOLOR_INDEX" val="2"/>
  <p:tag name="KSO_WM_UNIT_FILL_TYPE" val="1"/>
  <p:tag name="KSO_WM_UNIT_SHADOW_SCHEMECOLOR_INDEX" val="5"/>
  <p:tag name="KSO_WM_UNIT_TEXT_FILL_FORE_SCHEMECOLOR_INDEX" val="13"/>
  <p:tag name="KSO_WM_UNIT_TEXT_FILL_TYPE" val="1"/>
  <p:tag name="KSO_WM_UNIT_USESOURCEFORMAT_APPLY" val="0"/>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UNIT_ISCONTENTSTITLE" val="0"/>
  <p:tag name="KSO_WM_UNIT_ISNUMDGMTITLE" val="0"/>
  <p:tag name="KSO_WM_UNIT_NOCLEAR" val="0"/>
  <p:tag name="KSO_WM_UNIT_VALUE" val="60"/>
  <p:tag name="KSO_WM_TEMPLATE_INDEX" val="20238284"/>
  <p:tag name="KSO_WM_UNIT_ID" val="custom20238284_1*a*1"/>
  <p:tag name="KSO_WM_UNIT_PRESET_TEXT" val="Your title here"/>
  <p:tag name="KSO_WM_UNIT_TEXT_FILL_FORE_SCHEMECOLOR_INDEX" val="1"/>
  <p:tag name="KSO_WM_UNIT_TEXT_FILL_TYPE" val="1"/>
  <p:tag name="KSO_WM_UNIT_USESOURCEFORMAT_APPLY" val="0"/>
</p:tagLst>
</file>

<file path=ppt/tags/tag187.xml><?xml version="1.0" encoding="utf-8"?>
<p:tagLst xmlns:p="http://schemas.openxmlformats.org/presentationml/2006/main">
  <p:tag name="KSO_WM_DIAGRAM_MAX_ITEMCNT" val="5"/>
  <p:tag name="KSO_WM_DIAGRAM_MIN_ITEMCNT" val="2"/>
  <p:tag name="KSO_WM_DIAGRAM_VIRTUALLY_FRAME" val="{&quot;height&quot;:226.35,&quot;left&quot;:54.701605224609374,&quot;top&quot;:302.35,&quot;width&quot;:877.8483947753906}"/>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7937_2*l_h_i*1_1_1"/>
  <p:tag name="KSO_WM_TEMPLATE_CATEGORY" val="diagram"/>
  <p:tag name="KSO_WM_TEMPLATE_INDEX" val="20237937"/>
  <p:tag name="KSO_WM_UNIT_LAYERLEVEL" val="1_1_1"/>
  <p:tag name="KSO_WM_TAG_VERSION" val="3.0"/>
  <p:tag name="KSO_WM_BEAUTIFY_FLAG" val="#wm#"/>
  <p:tag name="KSO_WM_UNIT_PRESET_TEXT" val="01"/>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0"/>
</p:tagLst>
</file>

<file path=ppt/tags/tag188.xml><?xml version="1.0" encoding="utf-8"?>
<p:tagLst xmlns:p="http://schemas.openxmlformats.org/presentationml/2006/main">
  <p:tag name="KSO_WM_DIAGRAM_MAX_ITEMCNT" val="5"/>
  <p:tag name="KSO_WM_DIAGRAM_MIN_ITEMCNT" val="2"/>
  <p:tag name="KSO_WM_DIAGRAM_VIRTUALLY_FRAME" val="{&quot;height&quot;:226.35,&quot;left&quot;:54.701605224609374,&quot;top&quot;:302.35,&quot;width&quot;:877.848394775390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SUBTYPE" val="a"/>
  <p:tag name="KSO_WM_UNIT_NOCLEAR" val="0"/>
  <p:tag name="KSO_WM_UNIT_VALUE" val="33"/>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7937_2*l_h_f*1_1_1"/>
  <p:tag name="KSO_WM_TEMPLATE_CATEGORY" val="diagram"/>
  <p:tag name="KSO_WM_TEMPLATE_INDEX" val="20237937"/>
  <p:tag name="KSO_WM_UNIT_LAYERLEVEL" val="1_1_1"/>
  <p:tag name="KSO_WM_TAG_VERSION" val="3.0"/>
  <p:tag name="KSO_WM_BEAUTIFY_FLAG" val="#wm#"/>
  <p:tag name="KSO_WM_UNIT_PRESET_TEXT" val="Presentations are communication tools that can be used as demonstrations."/>
  <p:tag name="KSO_WM_UNIT_TEXT_FILL_FORE_SCHEMECOLOR_INDEX" val="1"/>
  <p:tag name="KSO_WM_UNIT_TEXT_FILL_TYPE" val="1"/>
  <p:tag name="KSO_WM_UNIT_USESOURCEFORMAT_APPLY" val="0"/>
</p:tagLst>
</file>

<file path=ppt/tags/tag189.xml><?xml version="1.0" encoding="utf-8"?>
<p:tagLst xmlns:p="http://schemas.openxmlformats.org/presentationml/2006/main">
  <p:tag name="KSO_WM_DIAGRAM_MAX_ITEMCNT" val="5"/>
  <p:tag name="KSO_WM_DIAGRAM_MIN_ITEMCNT" val="2"/>
  <p:tag name="KSO_WM_DIAGRAM_VIRTUALLY_FRAME" val="{&quot;height&quot;:226.35,&quot;left&quot;:54.701605224609374,&quot;top&quot;:302.35,&quot;width&quot;:877.848394775390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7937_2*l_h_a*1_1_1"/>
  <p:tag name="KSO_WM_TEMPLATE_CATEGORY" val="diagram"/>
  <p:tag name="KSO_WM_TEMPLATE_INDEX" val="20237937"/>
  <p:tag name="KSO_WM_UNIT_LAYERLEVEL" val="1_1_1"/>
  <p:tag name="KSO_WM_TAG_VERSION" val="3.0"/>
  <p:tag name="KSO_WM_BEAUTIFY_FLAG" val="#wm#"/>
  <p:tag name="KSO_WM_UNIT_PRESET_TEXT" val="Your title here"/>
  <p:tag name="KSO_WM_UNIT_TEXT_FILL_FORE_SCHEMECOLOR_INDEX" val="1"/>
  <p:tag name="KSO_WM_UNIT_TEXT_FILL_TYPE" val="1"/>
  <p:tag name="KSO_WM_UNIT_USESOURCEFORMAT_APPLY" val="0"/>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2*i*1"/>
  <p:tag name="KSO_WM_UNIT_LAYERLEVEL" val="1"/>
  <p:tag name="KSO_WM_TAG_VERSION" val="3.0"/>
  <p:tag name="KSO_WM_BEAUTIFY_FLAG" val="#wm#"/>
</p:tagLst>
</file>

<file path=ppt/tags/tag190.xml><?xml version="1.0" encoding="utf-8"?>
<p:tagLst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picTxt"/>
  <p:tag name="KSO_WM_SLIDE_SIZE" val="822.45*139.1"/>
  <p:tag name="KSO_WM_SLIDE_POSITION" val="68.65*338.4"/>
  <p:tag name="KSO_WM_SLIDE_LAYOUT" val="a_d_l"/>
  <p:tag name="KSO_WM_SLIDE_LAYOUT_CNT" val="1_1_1"/>
  <p:tag name="KSO_WM_SPECIAL_SOURCE" val="bdnull"/>
  <p:tag name="KSO_WM_DIAGRAM_GROUP_CODE" val="l1-1"/>
  <p:tag name="KSO_WM_SLIDE_DIAGTYPE" val="l"/>
  <p:tag name="KSO_WM_TEMPLATE_INDEX" val="20233444"/>
  <p:tag name="KSO_WM_TEMPLATE_SUBCATEGORY" val="0"/>
  <p:tag name="KSO_WM_SLIDE_INDEX" val="1"/>
  <p:tag name="KSO_WM_TAG_VERSION" val="3.0"/>
  <p:tag name="KSO_WM_SLIDE_ID" val="custom20238284_1"/>
  <p:tag name="KSO_WM_SLIDE_ITEM_CNT" val="3"/>
</p:tagLst>
</file>

<file path=ppt/tags/tag191.xml><?xml version="1.0" encoding="utf-8"?>
<p:tagLst xmlns:p="http://schemas.openxmlformats.org/presentationml/2006/main">
  <p:tag name="KSO_WM_UNIT_PRESET_TEXT" val="03"/>
  <p:tag name="KSO_WM_UNIT_NOCLEAR" val="0"/>
  <p:tag name="KSO_WM_UNIT_VALUE" val="6"/>
  <p:tag name="KSO_WM_UNIT_HIGHLIGHT" val="0"/>
  <p:tag name="KSO_WM_UNIT_COMPATIBLE" val="1"/>
  <p:tag name="KSO_WM_UNIT_DIAGRAM_ISNUMVISUAL" val="0"/>
  <p:tag name="KSO_WM_UNIT_DIAGRAM_ISREFERUNIT" val="0"/>
  <p:tag name="KSO_WM_UNIT_CONTENT_GROUP_TYPE" val="contentchip"/>
  <p:tag name="KSO_WM_UNIT_TYPE" val="e"/>
  <p:tag name="KSO_WM_UNIT_INDEX" val="1"/>
  <p:tag name="KSO_WM_UNIT_ID" val="custom20233444_7*e*1"/>
  <p:tag name="KSO_WM_TEMPLATE_CATEGORY" val="custom"/>
  <p:tag name="KSO_WM_TEMPLATE_INDEX" val="20233444"/>
  <p:tag name="KSO_WM_UNIT_LAYERLEVEL" val="1"/>
  <p:tag name="KSO_WM_TAG_VERSION" val="3.0"/>
  <p:tag name="KSO_WM_BEAUTIFY_FLAG" val="#wm#"/>
</p:tagLst>
</file>

<file path=ppt/tags/tag192.xml><?xml version="1.0" encoding="utf-8"?>
<p:tagLst xmlns:p="http://schemas.openxmlformats.org/presentationml/2006/main">
  <p:tag name="KSO_WM_UNIT_ISCONTENTSTITLE" val="0"/>
  <p:tag name="KSO_WM_UNIT_ISNUMDGMTITLE" val="0"/>
  <p:tag name="KSO_WM_UNIT_PRESET_TEXT" val="Your title here"/>
  <p:tag name="KSO_WM_UNIT_NOCLEAR" val="0"/>
  <p:tag name="KSO_WM_UNIT_VALUE" val="10"/>
  <p:tag name="KSO_WM_UNIT_HIGHLIGHT" val="0"/>
  <p:tag name="KSO_WM_UNIT_COMPATIBLE" val="0"/>
  <p:tag name="KSO_WM_UNIT_DIAGRAM_ISNUMVISUAL" val="0"/>
  <p:tag name="KSO_WM_UNIT_DIAGRAM_ISREFERUNIT" val="0"/>
  <p:tag name="KSO_WM_UNIT_CONTENT_GROUP_TYPE" val="contentchip"/>
  <p:tag name="KSO_WM_UNIT_TYPE" val="a"/>
  <p:tag name="KSO_WM_UNIT_INDEX" val="1"/>
  <p:tag name="KSO_WM_UNIT_ID" val="custom20233444_7*a*1"/>
  <p:tag name="KSO_WM_TEMPLATE_CATEGORY" val="custom"/>
  <p:tag name="KSO_WM_TEMPLATE_INDEX" val="20233444"/>
  <p:tag name="KSO_WM_UNIT_LAYERLEVEL" val="1"/>
  <p:tag name="KSO_WM_TAG_VERSION" val="3.0"/>
  <p:tag name="KSO_WM_BEAUTIFY_FLAG" val="#wm#"/>
</p:tagLst>
</file>

<file path=ppt/tags/tag193.xml><?xml version="1.0" encoding="utf-8"?>
<p:tagLst xmlns:p="http://schemas.openxmlformats.org/presentationml/2006/main">
  <p:tag name="KSO_WM_SPECIAL_SOURCE" val="bdnull"/>
  <p:tag name="KSO_WM_SLIDE_CONTENT_AREA" val="{&quot;left&quot;:&quot;202.05&quot;,&quot;top&quot;:&quot;121.55&quot;,&quot;width&quot;:&quot;552.8&quot;,&quot;height&quot;:&quot;259.25&quot;}"/>
  <p:tag name="KSO_WM_SLIDE_ID" val="custom20233444_7"/>
  <p:tag name="KSO_WM_TEMPLATE_SUBCATEGORY" val="29"/>
  <p:tag name="KSO_WM_TEMPLATE_MASTER_TYPE" val="0"/>
  <p:tag name="KSO_WM_TEMPLATE_COLOR_TYPE" val="0"/>
  <p:tag name="KSO_WM_SLIDE_TYPE" val="sectionTitle"/>
  <p:tag name="KSO_WM_SLIDE_SUBTYPE" val="pureTxt"/>
  <p:tag name="KSO_WM_SLIDE_ITEM_CNT" val="0"/>
  <p:tag name="KSO_WM_SLIDE_INDEX" val="7"/>
  <p:tag name="KSO_WM_TAG_VERSION" val="3.0"/>
  <p:tag name="KSO_WM_BEAUTIFY_FLAG" val="#wm#"/>
  <p:tag name="KSO_WM_TEMPLATE_CATEGORY" val="custom"/>
  <p:tag name="KSO_WM_TEMPLATE_INDEX" val="20233444"/>
  <p:tag name="KSO_WM_SLIDE_LAYOUT" val="a_e"/>
  <p:tag name="KSO_WM_SLIDE_LAYOUT_CNT" val="1_1"/>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custom20238245_1*a*1"/>
  <p:tag name="KSO_WM_TEMPLATE_CATEGORY" val="custom"/>
  <p:tag name="KSO_WM_TEMPLATE_INDEX" val="20238245"/>
  <p:tag name="KSO_WM_UNIT_LAYERLEVEL" val="1"/>
  <p:tag name="KSO_WM_TAG_VERSION" val="3.0"/>
  <p:tag name="KSO_WM_BEAUTIFY_FLAG" val="#wm#"/>
  <p:tag name="KSO_WM_UNIT_ISCONTENTSTITLE" val="0"/>
  <p:tag name="KSO_WM_UNIT_ISNUMDGMTITLE" val="0"/>
  <p:tag name="KSO_WM_UNIT_NOCLEAR" val="0"/>
  <p:tag name="KSO_WM_UNIT_TYPE" val="a"/>
  <p:tag name="KSO_WM_UNIT_INDEX" val="1"/>
  <p:tag name="KSO_WM_UNIT_PRESET_TEXT" val="Your title here"/>
  <p:tag name="KSO_WM_UNIT_TEXT_FILL_FORE_SCHEMECOLOR_INDEX" val="13"/>
  <p:tag name="KSO_WM_UNIT_TEXT_FILL_TYPE" val="1"/>
  <p:tag name="KSO_WM_UNIT_USESOURCEFORMAT_APPLY" val="0"/>
</p:tagLst>
</file>

<file path=ppt/tags/tag195.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8251_2*l_h_i*1_1_1"/>
  <p:tag name="KSO_WM_TEMPLATE_CATEGORY" val="diagram"/>
  <p:tag name="KSO_WM_TEMPLATE_INDEX" val="20238251"/>
  <p:tag name="KSO_WM_UNIT_LAYERLEVEL" val="1_1_1"/>
  <p:tag name="KSO_WM_TAG_VERSION" val="3.0"/>
  <p:tag name="KSO_WM_BEAUTIFY_FLAG" val="#wm#"/>
  <p:tag name="KSO_WM_DIAGRAM_MAX_ITEMCNT" val="4"/>
  <p:tag name="KSO_WM_DIAGRAM_MIN_ITEMCNT" val="2"/>
  <p:tag name="KSO_WM_DIAGRAM_VIRTUALLY_FRAME" val="{&quot;height&quot;:406.0492913385827,&quot;left&quot;:54.41282030481043,&quot;top&quot;:106.5315748031496,&quot;width&quot;:851.110107421875}"/>
  <p:tag name="KSO_WM_DIAGRAM_COLOR_MATCH_VALUE" val="{&quot;shape&quot;:{&quot;fill&quot;:{&quot;type&quot;:0},&quot;glow&quot;:{&quot;colorType&quot;:0},&quot;line&quot;:{&quot;gradient&quot;:[{&quot;brightness&quot;:1,&quot;colorType&quot;:1,&quot;foreColorIndex&quot;:5,&quot;pos&quot;:0,&quot;transparency&quot;:1},{&quot;brightness&quot;:0.6000000238418579,&quot;colorType&quot;:1,&quot;foreColorIndex&quot;:5,&quot;pos&quot;:0.6899999976158142,&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 name="KSO_WM_UNIT_LINE_FORE_SCHEMECOLOR_INDEX" val="5"/>
  <p:tag name="KSO_WM_UNIT_USESOURCEFORMAT_APPLY" val="0"/>
</p:tagLst>
</file>

<file path=ppt/tags/tag19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8251_2*l_h_f*1_1_1"/>
  <p:tag name="KSO_WM_TEMPLATE_CATEGORY" val="diagram"/>
  <p:tag name="KSO_WM_TEMPLATE_INDEX" val="20238251"/>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406.0492913385827,&quot;left&quot;:54.41282030481043,&quot;top&quot;:106.5315748031496,&quot;width&quot;:851.1101074218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Presentations are communication tools that can be used as demonstrations."/>
  <p:tag name="KSO_WM_UNIT_TEXT_FILL_FORE_SCHEMECOLOR_INDEX" val="1"/>
  <p:tag name="KSO_WM_UNIT_TEXT_FILL_TYPE" val="1"/>
  <p:tag name="KSO_WM_UNIT_USESOURCEFORMAT_APPLY" val="0"/>
</p:tagLst>
</file>

<file path=ppt/tags/tag19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8251_2*l_h_a*1_1_1"/>
  <p:tag name="KSO_WM_TEMPLATE_CATEGORY" val="diagram"/>
  <p:tag name="KSO_WM_TEMPLATE_INDEX" val="20238251"/>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406.0492913385827,&quot;left&quot;:54.41282030481043,&quot;top&quot;:106.5315748031496,&quot;width&quot;:851.1101074218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Your title here"/>
  <p:tag name="KSO_WM_UNIT_TEXT_FILL_FORE_SCHEMECOLOR_INDEX" val="1"/>
  <p:tag name="KSO_WM_UNIT_TEXT_FILL_TYPE" val="1"/>
  <p:tag name="KSO_WM_UNIT_USESOURCEFORMAT_APPLY" val="0"/>
</p:tagLst>
</file>

<file path=ppt/tags/tag198.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8251_2*l_h_i*1_2_1"/>
  <p:tag name="KSO_WM_TEMPLATE_CATEGORY" val="diagram"/>
  <p:tag name="KSO_WM_TEMPLATE_INDEX" val="20238251"/>
  <p:tag name="KSO_WM_UNIT_LAYERLEVEL" val="1_1_1"/>
  <p:tag name="KSO_WM_TAG_VERSION" val="3.0"/>
  <p:tag name="KSO_WM_BEAUTIFY_FLAG" val="#wm#"/>
  <p:tag name="KSO_WM_DIAGRAM_MAX_ITEMCNT" val="4"/>
  <p:tag name="KSO_WM_DIAGRAM_MIN_ITEMCNT" val="2"/>
  <p:tag name="KSO_WM_DIAGRAM_VIRTUALLY_FRAME" val="{&quot;height&quot;:406.0492913385827,&quot;left&quot;:54.41282030481043,&quot;top&quot;:106.5315748031496,&quot;width&quot;:851.110107421875}"/>
  <p:tag name="KSO_WM_DIAGRAM_COLOR_MATCH_VALUE" val="{&quot;shape&quot;:{&quot;fill&quot;:{&quot;type&quot;:0},&quot;glow&quot;:{&quot;colorType&quot;:0},&quot;line&quot;:{&quot;gradient&quot;:[{&quot;brightness&quot;:1,&quot;colorType&quot;:1,&quot;foreColorIndex&quot;:5,&quot;pos&quot;:0,&quot;transparency&quot;:1},{&quot;brightness&quot;:0.6000000238418579,&quot;colorType&quot;:1,&quot;foreColorIndex&quot;:5,&quot;pos&quot;:0.6899999976158142,&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 name="KSO_WM_UNIT_LINE_FORE_SCHEMECOLOR_INDEX" val="5"/>
  <p:tag name="KSO_WM_UNIT_USESOURCEFORMAT_APPLY" val="0"/>
</p:tagLst>
</file>

<file path=ppt/tags/tag19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8251_2*l_h_f*1_2_1"/>
  <p:tag name="KSO_WM_TEMPLATE_CATEGORY" val="diagram"/>
  <p:tag name="KSO_WM_TEMPLATE_INDEX" val="20238251"/>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406.0492913385827,&quot;left&quot;:54.41282030481043,&quot;top&quot;:106.5315748031496,&quot;width&quot;:851.1101074218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Presentations are communication tools that can be used as demonstrations."/>
  <p:tag name="KSO_WM_UNIT_TEXT_FILL_FORE_SCHEMECOLOR_INDEX" val="1"/>
  <p:tag name="KSO_WM_UNIT_TEXT_FILL_TYPE" val="1"/>
  <p:tag name="KSO_WM_UNIT_USESOURCEFORMAT_APPLY" val="0"/>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i*1"/>
  <p:tag name="KSO_WM_UNIT_LAYERLEVEL" val="1"/>
  <p:tag name="KSO_WM_TAG_VERSION" val="3.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2*i*2"/>
  <p:tag name="KSO_WM_UNIT_LAYERLEVEL" val="1"/>
  <p:tag name="KSO_WM_TAG_VERSION" val="3.0"/>
  <p:tag name="KSO_WM_BEAUTIFY_FLAG" val="#wm#"/>
</p:tagLst>
</file>

<file path=ppt/tags/tag20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8251_2*l_h_a*1_2_1"/>
  <p:tag name="KSO_WM_TEMPLATE_CATEGORY" val="diagram"/>
  <p:tag name="KSO_WM_TEMPLATE_INDEX" val="20238251"/>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406.0492913385827,&quot;left&quot;:54.41282030481043,&quot;top&quot;:106.5315748031496,&quot;width&quot;:851.1101074218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Your title here"/>
  <p:tag name="KSO_WM_UNIT_TEXT_FILL_FORE_SCHEMECOLOR_INDEX" val="1"/>
  <p:tag name="KSO_WM_UNIT_TEXT_FILL_TYPE" val="1"/>
  <p:tag name="KSO_WM_UNIT_USESOURCEFORMAT_APPLY" val="0"/>
</p:tagLst>
</file>

<file path=ppt/tags/tag201.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38251_2*l_h_i*1_3_1"/>
  <p:tag name="KSO_WM_TEMPLATE_CATEGORY" val="diagram"/>
  <p:tag name="KSO_WM_TEMPLATE_INDEX" val="20238251"/>
  <p:tag name="KSO_WM_UNIT_LAYERLEVEL" val="1_1_1"/>
  <p:tag name="KSO_WM_TAG_VERSION" val="3.0"/>
  <p:tag name="KSO_WM_BEAUTIFY_FLAG" val="#wm#"/>
  <p:tag name="KSO_WM_DIAGRAM_MAX_ITEMCNT" val="4"/>
  <p:tag name="KSO_WM_DIAGRAM_MIN_ITEMCNT" val="2"/>
  <p:tag name="KSO_WM_DIAGRAM_VIRTUALLY_FRAME" val="{&quot;height&quot;:406.0492913385827,&quot;left&quot;:54.41282030481043,&quot;top&quot;:106.5315748031496,&quot;width&quot;:851.110107421875}"/>
  <p:tag name="KSO_WM_DIAGRAM_COLOR_MATCH_VALUE" val="{&quot;shape&quot;:{&quot;fill&quot;:{&quot;type&quot;:0},&quot;glow&quot;:{&quot;colorType&quot;:0},&quot;line&quot;:{&quot;gradient&quot;:[{&quot;brightness&quot;:1,&quot;colorType&quot;:1,&quot;foreColorIndex&quot;:5,&quot;pos&quot;:0,&quot;transparency&quot;:1},{&quot;brightness&quot;:0.6000000238418579,&quot;colorType&quot;:1,&quot;foreColorIndex&quot;:5,&quot;pos&quot;:0.6899999976158142,&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 name="KSO_WM_UNIT_LINE_FORE_SCHEMECOLOR_INDEX" val="5"/>
  <p:tag name="KSO_WM_UNIT_USESOURCEFORMAT_APPLY" val="0"/>
</p:tagLst>
</file>

<file path=ppt/tags/tag20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8251_2*l_h_f*1_3_1"/>
  <p:tag name="KSO_WM_TEMPLATE_CATEGORY" val="diagram"/>
  <p:tag name="KSO_WM_TEMPLATE_INDEX" val="20238251"/>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406.0492913385827,&quot;left&quot;:54.41282030481043,&quot;top&quot;:106.5315748031496,&quot;width&quot;:851.1101074218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Presentations are communication tools that can be used as demonstrations."/>
  <p:tag name="KSO_WM_UNIT_TEXT_FILL_FORE_SCHEMECOLOR_INDEX" val="1"/>
  <p:tag name="KSO_WM_UNIT_TEXT_FILL_TYPE" val="1"/>
  <p:tag name="KSO_WM_UNIT_USESOURCEFORMAT_APPLY" val="0"/>
</p:tagLst>
</file>

<file path=ppt/tags/tag20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8251_2*l_h_a*1_3_1"/>
  <p:tag name="KSO_WM_TEMPLATE_CATEGORY" val="diagram"/>
  <p:tag name="KSO_WM_TEMPLATE_INDEX" val="20238251"/>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406.0492913385827,&quot;left&quot;:54.41282030481043,&quot;top&quot;:106.5315748031496,&quot;width&quot;:851.1101074218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Your title here"/>
  <p:tag name="KSO_WM_UNIT_TEXT_FILL_FORE_SCHEMECOLOR_INDEX" val="1"/>
  <p:tag name="KSO_WM_UNIT_TEXT_FILL_TYPE" val="1"/>
  <p:tag name="KSO_WM_UNIT_USESOURCEFORMAT_APPLY" val="0"/>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8251_2*l_h_d*1_2_1"/>
  <p:tag name="KSO_WM_TEMPLATE_CATEGORY" val="diagram"/>
  <p:tag name="KSO_WM_TEMPLATE_INDEX" val="20238251"/>
  <p:tag name="KSO_WM_UNIT_LAYERLEVEL" val="1_1_1"/>
  <p:tag name="KSO_WM_TAG_VERSION" val="3.0"/>
  <p:tag name="KSO_WM_BEAUTIFY_FLAG" val="#wm#"/>
  <p:tag name="KSO_WM_DIAGRAM_VERSION" val="3"/>
  <p:tag name="KSO_WM_DIAGRAM_COLOR_TRICK" val="1"/>
  <p:tag name="KSO_WM_DIAGRAM_COLOR_TEXT_CAN_REMOVE" val="n"/>
  <p:tag name="KSO_WM_UNIT_VALUE" val="547*936"/>
  <p:tag name="KSO_WM_UNIT_TYPE" val="l_h_d"/>
  <p:tag name="KSO_WM_UNIT_INDEX" val="1_2_1"/>
  <p:tag name="KSO_WM_DIAGRAM_MAX_ITEMCNT" val="4"/>
  <p:tag name="KSO_WM_DIAGRAM_MIN_ITEMCNT" val="2"/>
  <p:tag name="KSO_WM_DIAGRAM_VIRTUALLY_FRAME" val="{&quot;height&quot;:406.0492913385827,&quot;left&quot;:54.41282030481043,&quot;top&quot;:106.5315748031496,&quot;width&quot;:851.110107421875}"/>
  <p:tag name="KSO_WM_DIAGRAM_COLOR_MATCH_VALUE" val="{&quot;shape&quot;:{&quot;fill&quot;:{&quot;type&quot;:0},&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13"/>
  <p:tag name="KSO_WM_UNIT_LINE_FILL_TYPE" val="2"/>
  <p:tag name="KSO_WM_UNIT_USESOURCEFORMAT_APPLY" val="0"/>
</p:tagLst>
</file>

<file path=ppt/tags/tag205.xml><?xml version="1.0" encoding="utf-8"?>
<p:tagLst xmlns:p="http://schemas.openxmlformats.org/presentationml/2006/main">
  <p:tag name="KSO_WM_SLIDE_ID" val="custom20238245_1"/>
  <p:tag name="KSO_WM_TEMPLATE_SUBCATEGORY" val="0"/>
  <p:tag name="KSO_WM_TEMPLATE_MASTER_TYPE" val="0"/>
  <p:tag name="KSO_WM_TEMPLATE_COLOR_TYPE" val="0"/>
  <p:tag name="KSO_WM_SLIDE_ITEM_CNT" val="3"/>
  <p:tag name="KSO_WM_SLIDE_INDEX" val="1"/>
  <p:tag name="KSO_WM_TAG_VERSION" val="3.0"/>
  <p:tag name="KSO_WM_BEAUTIFY_FLAG" val="#wm#"/>
  <p:tag name="KSO_WM_TEMPLATE_CATEGORY" val="custom"/>
  <p:tag name="KSO_WM_TEMPLATE_INDEX" val="20233444"/>
  <p:tag name="KSO_WM_SLIDE_TYPE" val="text"/>
  <p:tag name="KSO_WM_SLIDE_SUBTYPE" val="picTxt"/>
  <p:tag name="KSO_WM_SLIDE_SIZE" val="850.448*382.064"/>
  <p:tag name="KSO_WM_SLIDE_POSITION" val="54.7493*107.097"/>
  <p:tag name="KSO_WM_SLIDE_LAYOUT" val="a_l"/>
  <p:tag name="KSO_WM_SLIDE_LAYOUT_CNT" val="1_1"/>
  <p:tag name="KSO_WM_SPECIAL_SOURCE" val="bdnull"/>
  <p:tag name="KSO_WM_DIAGRAM_GROUP_CODE" val="l1-1"/>
  <p:tag name="KSO_WM_SLIDE_DIAGTYPE" val="l"/>
</p:tagLst>
</file>

<file path=ppt/tags/tag206.xml><?xml version="1.0" encoding="utf-8"?>
<p:tagLst xmlns:p="http://schemas.openxmlformats.org/presentationml/2006/main">
  <p:tag name="KSO_WM_UNIT_PRESET_TEXT" val="04"/>
  <p:tag name="KSO_WM_UNIT_NOCLEAR" val="0"/>
  <p:tag name="KSO_WM_UNIT_VALUE" val="6"/>
  <p:tag name="KSO_WM_UNIT_HIGHLIGHT" val="0"/>
  <p:tag name="KSO_WM_UNIT_COMPATIBLE" val="1"/>
  <p:tag name="KSO_WM_UNIT_DIAGRAM_ISNUMVISUAL" val="0"/>
  <p:tag name="KSO_WM_UNIT_DIAGRAM_ISREFERUNIT" val="0"/>
  <p:tag name="KSO_WM_UNIT_CONTENT_GROUP_TYPE" val="contentchip"/>
  <p:tag name="KSO_WM_UNIT_TYPE" val="e"/>
  <p:tag name="KSO_WM_UNIT_INDEX" val="1"/>
  <p:tag name="KSO_WM_UNIT_ID" val="custom20233444_7*e*1"/>
  <p:tag name="KSO_WM_TEMPLATE_CATEGORY" val="custom"/>
  <p:tag name="KSO_WM_TEMPLATE_INDEX" val="20233444"/>
  <p:tag name="KSO_WM_UNIT_LAYERLEVEL" val="1"/>
  <p:tag name="KSO_WM_TAG_VERSION" val="3.0"/>
  <p:tag name="KSO_WM_BEAUTIFY_FLAG" val="#wm#"/>
</p:tagLst>
</file>

<file path=ppt/tags/tag207.xml><?xml version="1.0" encoding="utf-8"?>
<p:tagLst xmlns:p="http://schemas.openxmlformats.org/presentationml/2006/main">
  <p:tag name="KSO_WM_UNIT_ISCONTENTSTITLE" val="0"/>
  <p:tag name="KSO_WM_UNIT_ISNUMDGMTITLE" val="0"/>
  <p:tag name="KSO_WM_UNIT_PRESET_TEXT" val="Your title here"/>
  <p:tag name="KSO_WM_UNIT_NOCLEAR" val="0"/>
  <p:tag name="KSO_WM_UNIT_VALUE" val="10"/>
  <p:tag name="KSO_WM_UNIT_HIGHLIGHT" val="0"/>
  <p:tag name="KSO_WM_UNIT_COMPATIBLE" val="0"/>
  <p:tag name="KSO_WM_UNIT_DIAGRAM_ISNUMVISUAL" val="0"/>
  <p:tag name="KSO_WM_UNIT_DIAGRAM_ISREFERUNIT" val="0"/>
  <p:tag name="KSO_WM_UNIT_CONTENT_GROUP_TYPE" val="contentchip"/>
  <p:tag name="KSO_WM_UNIT_TYPE" val="a"/>
  <p:tag name="KSO_WM_UNIT_INDEX" val="1"/>
  <p:tag name="KSO_WM_UNIT_ID" val="custom20233444_7*a*1"/>
  <p:tag name="KSO_WM_TEMPLATE_CATEGORY" val="custom"/>
  <p:tag name="KSO_WM_TEMPLATE_INDEX" val="20233444"/>
  <p:tag name="KSO_WM_UNIT_LAYERLEVEL" val="1"/>
  <p:tag name="KSO_WM_TAG_VERSION" val="3.0"/>
  <p:tag name="KSO_WM_BEAUTIFY_FLAG" val="#wm#"/>
</p:tagLst>
</file>

<file path=ppt/tags/tag208.xml><?xml version="1.0" encoding="utf-8"?>
<p:tagLst xmlns:p="http://schemas.openxmlformats.org/presentationml/2006/main">
  <p:tag name="KSO_WM_SPECIAL_SOURCE" val="bdnull"/>
  <p:tag name="KSO_WM_SLIDE_CONTENT_AREA" val="{&quot;left&quot;:&quot;202.05&quot;,&quot;top&quot;:&quot;121.55&quot;,&quot;width&quot;:&quot;552.8&quot;,&quot;height&quot;:&quot;259.25&quot;}"/>
  <p:tag name="KSO_WM_SLIDE_ID" val="custom20233444_7"/>
  <p:tag name="KSO_WM_TEMPLATE_SUBCATEGORY" val="29"/>
  <p:tag name="KSO_WM_TEMPLATE_MASTER_TYPE" val="0"/>
  <p:tag name="KSO_WM_TEMPLATE_COLOR_TYPE" val="0"/>
  <p:tag name="KSO_WM_SLIDE_TYPE" val="sectionTitle"/>
  <p:tag name="KSO_WM_SLIDE_SUBTYPE" val="pureTxt"/>
  <p:tag name="KSO_WM_SLIDE_ITEM_CNT" val="0"/>
  <p:tag name="KSO_WM_SLIDE_INDEX" val="7"/>
  <p:tag name="KSO_WM_TAG_VERSION" val="3.0"/>
  <p:tag name="KSO_WM_BEAUTIFY_FLAG" val="#wm#"/>
  <p:tag name="KSO_WM_TEMPLATE_CATEGORY" val="custom"/>
  <p:tag name="KSO_WM_TEMPLATE_INDEX" val="20233444"/>
  <p:tag name="KSO_WM_SLIDE_LAYOUT" val="a_e"/>
  <p:tag name="KSO_WM_SLIDE_LAYOUT_CNT" val="1_1"/>
</p:tagLst>
</file>

<file path=ppt/tags/tag209.xml><?xml version="1.0" encoding="utf-8"?>
<p:tagLst xmlns:p="http://schemas.openxmlformats.org/presentationml/2006/main">
  <p:tag name="KSO_WM_UNIT_ISCONTENTSTITLE" val="0"/>
  <p:tag name="KSO_WM_UNIT_ISNUMDGMTITLE" val="0"/>
  <p:tag name="KSO_WM_UNIT_NOCLEAR" val="0"/>
  <p:tag name="KSO_WM_UNIT_VALUE" val="27"/>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TEMPLATE_INDEX" val="20238339"/>
  <p:tag name="KSO_WM_UNIT_ID" val="custom20238339_1*a*1"/>
  <p:tag name="KSO_WM_UNIT_PRESET_TEXT" val="The title goes here"/>
  <p:tag name="KSO_WM_UNIT_TEXT_FILL_FORE_SCHEMECOLOR_INDEX" val="2"/>
  <p:tag name="KSO_WM_UNIT_TEXT_FILL_TYPE" val="1"/>
  <p:tag name="KSO_WM_UNIT_USESOURCEFORMAT_APPLY" val="0"/>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210.xml><?xml version="1.0" encoding="utf-8"?>
<p:tagLst xmlns:p="http://schemas.openxmlformats.org/presentationml/2006/main">
  <p:tag name="KSO_WM_BEAUTIFY_FLAG" val="#wm#"/>
  <p:tag name="KSO_WM_TEMPLATE_CATEGORY" val="custom"/>
  <p:tag name="KSO_WM_TEMPLATE_MASTER_TYPE" val="0"/>
  <p:tag name="KSO_WM_TEMPLATE_COLOR_TYPE" val="0"/>
  <p:tag name="KSO_WM_DIAGRAM_GROUP_CODE" val="l1-1"/>
  <p:tag name="KSO_WM_SLIDE_DIAGTYPE" val="l"/>
  <p:tag name="KSO_WM_SLIDE_LAYOUT" val="a_d_l"/>
  <p:tag name="KSO_WM_SLIDE_LAYOUT_CNT" val="1_1_1"/>
  <p:tag name="KSO_WM_SLIDE_TYPE" val="text"/>
  <p:tag name="KSO_WM_SLIDE_SUBTYPE" val="picTxt"/>
  <p:tag name="KSO_WM_SLIDE_SIZE" val="850.447*57.5039"/>
  <p:tag name="KSO_WM_SLIDE_POSITION" val="55.75*400.888"/>
  <p:tag name="KSO_WM_TEMPLATE_INDEX" val="20233444"/>
  <p:tag name="KSO_WM_TEMPLATE_SUBCATEGORY" val="0"/>
  <p:tag name="KSO_WM_SLIDE_INDEX" val="1"/>
  <p:tag name="KSO_WM_TAG_VERSION" val="3.0"/>
  <p:tag name="KSO_WM_SLIDE_ID" val="custom20238339_1"/>
  <p:tag name="KSO_WM_SLIDE_ITEM_CNT" val="4"/>
  <p:tag name="KSO_WM_SPECIAL_SOURCE" val="bdnull"/>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custom20238245_1*a*1"/>
  <p:tag name="KSO_WM_TEMPLATE_CATEGORY" val="custom"/>
  <p:tag name="KSO_WM_TEMPLATE_INDEX" val="20238245"/>
  <p:tag name="KSO_WM_UNIT_LAYERLEVEL" val="1"/>
  <p:tag name="KSO_WM_TAG_VERSION" val="3.0"/>
  <p:tag name="KSO_WM_BEAUTIFY_FLAG" val="#wm#"/>
  <p:tag name="KSO_WM_UNIT_ISCONTENTSTITLE" val="0"/>
  <p:tag name="KSO_WM_UNIT_ISNUMDGMTITLE" val="0"/>
  <p:tag name="KSO_WM_UNIT_NOCLEAR" val="0"/>
  <p:tag name="KSO_WM_UNIT_TYPE" val="a"/>
  <p:tag name="KSO_WM_UNIT_INDEX" val="1"/>
  <p:tag name="KSO_WM_UNIT_PRESET_TEXT" val="Your title here"/>
  <p:tag name="KSO_WM_UNIT_TEXT_FILL_FORE_SCHEMECOLOR_INDEX" val="13"/>
  <p:tag name="KSO_WM_UNIT_TEXT_FILL_TYPE" val="1"/>
  <p:tag name="KSO_WM_UNIT_USESOURCEFORMAT_APPLY" val="0"/>
</p:tagLst>
</file>

<file path=ppt/tags/tag212.xml><?xml version="1.0" encoding="utf-8"?>
<p:tagLst xmlns:p="http://schemas.openxmlformats.org/presentationml/2006/main">
  <p:tag name="KSO_WM_SLIDE_ID" val="custom20238245_1"/>
  <p:tag name="KSO_WM_TEMPLATE_SUBCATEGORY" val="0"/>
  <p:tag name="KSO_WM_TEMPLATE_MASTER_TYPE" val="0"/>
  <p:tag name="KSO_WM_TEMPLATE_COLOR_TYPE" val="0"/>
  <p:tag name="KSO_WM_SLIDE_ITEM_CNT" val="3"/>
  <p:tag name="KSO_WM_SLIDE_INDEX" val="1"/>
  <p:tag name="KSO_WM_TAG_VERSION" val="3.0"/>
  <p:tag name="KSO_WM_BEAUTIFY_FLAG" val="#wm#"/>
  <p:tag name="KSO_WM_TEMPLATE_CATEGORY" val="custom"/>
  <p:tag name="KSO_WM_TEMPLATE_INDEX" val="20233444"/>
  <p:tag name="KSO_WM_SLIDE_TYPE" val="text"/>
  <p:tag name="KSO_WM_SLIDE_SUBTYPE" val="picTxt"/>
  <p:tag name="KSO_WM_SLIDE_SIZE" val="850.448*382.064"/>
  <p:tag name="KSO_WM_SLIDE_POSITION" val="54.7493*107.097"/>
  <p:tag name="KSO_WM_SLIDE_LAYOUT" val="a_l"/>
  <p:tag name="KSO_WM_SLIDE_LAYOUT_CNT" val="1_1"/>
  <p:tag name="KSO_WM_SPECIAL_SOURCE" val="bdnull"/>
  <p:tag name="KSO_WM_DIAGRAM_GROUP_CODE" val="l1-1"/>
  <p:tag name="KSO_WM_SLIDE_DIAGTYPE" val="l"/>
</p:tagLst>
</file>

<file path=ppt/tags/tag213.xml><?xml version="1.0" encoding="utf-8"?>
<p:tagLst xmlns:p="http://schemas.openxmlformats.org/presentationml/2006/main">
  <p:tag name="KSO_WM_BEAUTIFY_FLAG" val="#wm#"/>
  <p:tag name="KSO_WM_TEMPLATE_CATEGORY" val="custom"/>
  <p:tag name="KSO_WM_TEMPLATE_INDEX" val="20233444"/>
</p:tagLst>
</file>

<file path=ppt/tags/tag214.xml><?xml version="1.0" encoding="utf-8"?>
<p:tagLst xmlns:p="http://schemas.openxmlformats.org/presentationml/2006/main">
  <p:tag name="KSO_WM_BEAUTIFY_FLAG" val="#wm#"/>
  <p:tag name="KSO_WM_TEMPLATE_CATEGORY" val="custom"/>
  <p:tag name="KSO_WM_TEMPLATE_INDEX" val="20233444"/>
</p:tagLst>
</file>

<file path=ppt/tags/tag215.xml><?xml version="1.0" encoding="utf-8"?>
<p:tagLst xmlns:p="http://schemas.openxmlformats.org/presentationml/2006/main">
  <p:tag name="KSO_WM_BEAUTIFY_FLAG" val="#wm#"/>
  <p:tag name="KSO_WM_TEMPLATE_CATEGORY" val="custom"/>
  <p:tag name="KSO_WM_TEMPLATE_INDEX" val="20233444"/>
</p:tagLst>
</file>

<file path=ppt/tags/tag216.xml><?xml version="1.0" encoding="utf-8"?>
<p:tagLst xmlns:p="http://schemas.openxmlformats.org/presentationml/2006/main">
  <p:tag name="KSO_WM_BEAUTIFY_FLAG" val="#wm#"/>
  <p:tag name="KSO_WM_TEMPLATE_CATEGORY" val="custom"/>
  <p:tag name="KSO_WM_TEMPLATE_INDEX" val="20233444"/>
</p:tagLst>
</file>

<file path=ppt/tags/tag217.xml><?xml version="1.0" encoding="utf-8"?>
<p:tagLst xmlns:p="http://schemas.openxmlformats.org/presentationml/2006/main">
  <p:tag name="KSO_WM_BEAUTIFY_FLAG" val="#wm#"/>
  <p:tag name="KSO_WM_TEMPLATE_CATEGORY" val="custom"/>
  <p:tag name="KSO_WM_TEMPLATE_INDEX" val="20233444"/>
</p:tagLst>
</file>

<file path=ppt/tags/tag218.xml><?xml version="1.0" encoding="utf-8"?>
<p:tagLst xmlns:p="http://schemas.openxmlformats.org/presentationml/2006/main">
  <p:tag name="KSO_WM_BEAUTIFY_FLAG" val="#wm#"/>
  <p:tag name="KSO_WM_TEMPLATE_CATEGORY" val="custom"/>
  <p:tag name="KSO_WM_TEMPLATE_INDEX" val="20233444"/>
</p:tagLst>
</file>

<file path=ppt/tags/tag219.xml><?xml version="1.0" encoding="utf-8"?>
<p:tagLst xmlns:p="http://schemas.openxmlformats.org/presentationml/2006/main">
  <p:tag name="KSO_WM_BEAUTIFY_FLAG" val="#wm#"/>
  <p:tag name="KSO_WM_TEMPLATE_CATEGORY" val="custom"/>
  <p:tag name="KSO_WM_TEMPLATE_INDEX" val="20233444"/>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220.xml><?xml version="1.0" encoding="utf-8"?>
<p:tagLst xmlns:p="http://schemas.openxmlformats.org/presentationml/2006/main">
  <p:tag name="KSO_WM_BEAUTIFY_FLAG" val="#wm#"/>
  <p:tag name="KSO_WM_TEMPLATE_CATEGORY" val="custom"/>
  <p:tag name="KSO_WM_TEMPLATE_INDEX" val="20233444"/>
</p:tagLst>
</file>

<file path=ppt/tags/tag221.xml><?xml version="1.0" encoding="utf-8"?>
<p:tagLst xmlns:p="http://schemas.openxmlformats.org/presentationml/2006/main">
  <p:tag name="KSO_WM_UNIT_PRESET_TEXT" val="05"/>
  <p:tag name="KSO_WM_UNIT_NOCLEAR" val="0"/>
  <p:tag name="KSO_WM_UNIT_VALUE" val="6"/>
  <p:tag name="KSO_WM_UNIT_HIGHLIGHT" val="0"/>
  <p:tag name="KSO_WM_UNIT_COMPATIBLE" val="1"/>
  <p:tag name="KSO_WM_UNIT_DIAGRAM_ISNUMVISUAL" val="0"/>
  <p:tag name="KSO_WM_UNIT_DIAGRAM_ISREFERUNIT" val="0"/>
  <p:tag name="KSO_WM_UNIT_CONTENT_GROUP_TYPE" val="contentchip"/>
  <p:tag name="KSO_WM_UNIT_TYPE" val="e"/>
  <p:tag name="KSO_WM_UNIT_INDEX" val="1"/>
  <p:tag name="KSO_WM_UNIT_ID" val="custom20233444_7*e*1"/>
  <p:tag name="KSO_WM_TEMPLATE_CATEGORY" val="custom"/>
  <p:tag name="KSO_WM_TEMPLATE_INDEX" val="20233444"/>
  <p:tag name="KSO_WM_UNIT_LAYERLEVEL" val="1"/>
  <p:tag name="KSO_WM_TAG_VERSION" val="3.0"/>
  <p:tag name="KSO_WM_BEAUTIFY_FLAG" val="#wm#"/>
</p:tagLst>
</file>

<file path=ppt/tags/tag222.xml><?xml version="1.0" encoding="utf-8"?>
<p:tagLst xmlns:p="http://schemas.openxmlformats.org/presentationml/2006/main">
  <p:tag name="KSO_WM_UNIT_ISCONTENTSTITLE" val="0"/>
  <p:tag name="KSO_WM_UNIT_ISNUMDGMTITLE" val="0"/>
  <p:tag name="KSO_WM_UNIT_PRESET_TEXT" val="Your title here"/>
  <p:tag name="KSO_WM_UNIT_NOCLEAR" val="0"/>
  <p:tag name="KSO_WM_UNIT_VALUE" val="10"/>
  <p:tag name="KSO_WM_UNIT_HIGHLIGHT" val="0"/>
  <p:tag name="KSO_WM_UNIT_COMPATIBLE" val="0"/>
  <p:tag name="KSO_WM_UNIT_DIAGRAM_ISNUMVISUAL" val="0"/>
  <p:tag name="KSO_WM_UNIT_DIAGRAM_ISREFERUNIT" val="0"/>
  <p:tag name="KSO_WM_UNIT_CONTENT_GROUP_TYPE" val="contentchip"/>
  <p:tag name="KSO_WM_UNIT_TYPE" val="a"/>
  <p:tag name="KSO_WM_UNIT_INDEX" val="1"/>
  <p:tag name="KSO_WM_UNIT_ID" val="custom20233444_7*a*1"/>
  <p:tag name="KSO_WM_TEMPLATE_CATEGORY" val="custom"/>
  <p:tag name="KSO_WM_TEMPLATE_INDEX" val="20233444"/>
  <p:tag name="KSO_WM_UNIT_LAYERLEVEL" val="1"/>
  <p:tag name="KSO_WM_TAG_VERSION" val="3.0"/>
  <p:tag name="KSO_WM_BEAUTIFY_FLAG" val="#wm#"/>
</p:tagLst>
</file>

<file path=ppt/tags/tag223.xml><?xml version="1.0" encoding="utf-8"?>
<p:tagLst xmlns:p="http://schemas.openxmlformats.org/presentationml/2006/main">
  <p:tag name="KSO_WM_SPECIAL_SOURCE" val="bdnull"/>
  <p:tag name="KSO_WM_SLIDE_CONTENT_AREA" val="{&quot;left&quot;:&quot;202.05&quot;,&quot;top&quot;:&quot;121.55&quot;,&quot;width&quot;:&quot;552.8&quot;,&quot;height&quot;:&quot;259.25&quot;}"/>
  <p:tag name="KSO_WM_SLIDE_ID" val="custom20233444_7"/>
  <p:tag name="KSO_WM_TEMPLATE_SUBCATEGORY" val="29"/>
  <p:tag name="KSO_WM_TEMPLATE_MASTER_TYPE" val="0"/>
  <p:tag name="KSO_WM_TEMPLATE_COLOR_TYPE" val="0"/>
  <p:tag name="KSO_WM_SLIDE_TYPE" val="sectionTitle"/>
  <p:tag name="KSO_WM_SLIDE_SUBTYPE" val="pureTxt"/>
  <p:tag name="KSO_WM_SLIDE_ITEM_CNT" val="0"/>
  <p:tag name="KSO_WM_SLIDE_INDEX" val="7"/>
  <p:tag name="KSO_WM_TAG_VERSION" val="3.0"/>
  <p:tag name="KSO_WM_BEAUTIFY_FLAG" val="#wm#"/>
  <p:tag name="KSO_WM_TEMPLATE_CATEGORY" val="custom"/>
  <p:tag name="KSO_WM_TEMPLATE_INDEX" val="20233444"/>
  <p:tag name="KSO_WM_SLIDE_LAYOUT" val="a_e"/>
  <p:tag name="KSO_WM_SLIDE_LAYOUT_CNT" val="1_1"/>
</p:tagLst>
</file>

<file path=ppt/tags/tag224.xml><?xml version="1.0" encoding="utf-8"?>
<p:tagLst xmlns:p="http://schemas.openxmlformats.org/presentationml/2006/main">
  <p:tag name="KSO_WM_BEAUTIFY_FLAG" val="#wm#"/>
  <p:tag name="KSO_WM_TEMPLATE_CATEGORY" val="custom"/>
  <p:tag name="KSO_WM_TEMPLATE_INDEX" val="20233444"/>
</p:tagLst>
</file>

<file path=ppt/tags/tag225.xml><?xml version="1.0" encoding="utf-8"?>
<p:tagLst xmlns:p="http://schemas.openxmlformats.org/presentationml/2006/main">
  <p:tag name="KSO_WM_BEAUTIFY_FLAG" val="#wm#"/>
  <p:tag name="KSO_WM_TEMPLATE_CATEGORY" val="custom"/>
  <p:tag name="KSO_WM_TEMPLATE_INDEX" val="20233444"/>
</p:tagLst>
</file>

<file path=ppt/tags/tag226.xml><?xml version="1.0" encoding="utf-8"?>
<p:tagLst xmlns:p="http://schemas.openxmlformats.org/presentationml/2006/main">
  <p:tag name="KSO_WM_BEAUTIFY_FLAG" val="#wm#"/>
  <p:tag name="KSO_WM_TEMPLATE_CATEGORY" val="custom"/>
  <p:tag name="KSO_WM_TEMPLATE_INDEX" val="20233444"/>
</p:tagLst>
</file>

<file path=ppt/tags/tag227.xml><?xml version="1.0" encoding="utf-8"?>
<p:tagLst xmlns:p="http://schemas.openxmlformats.org/presentationml/2006/main">
  <p:tag name="KSO_WM_BEAUTIFY_FLAG" val="#wm#"/>
  <p:tag name="KSO_WM_TEMPLATE_CATEGORY" val="custom"/>
  <p:tag name="KSO_WM_TEMPLATE_INDEX" val="20233444"/>
</p:tagLst>
</file>

<file path=ppt/tags/tag228.xml><?xml version="1.0" encoding="utf-8"?>
<p:tagLst xmlns:p="http://schemas.openxmlformats.org/presentationml/2006/main">
  <p:tag name="KSO_WM_BEAUTIFY_FLAG" val="#wm#"/>
  <p:tag name="KSO_WM_TEMPLATE_CATEGORY" val="custom"/>
  <p:tag name="KSO_WM_TEMPLATE_INDEX" val="20233444"/>
</p:tagLst>
</file>

<file path=ppt/tags/tag229.xml><?xml version="1.0" encoding="utf-8"?>
<p:tagLst xmlns:p="http://schemas.openxmlformats.org/presentationml/2006/main">
  <p:tag name="KSO_WM_BEAUTIFY_FLAG" val="#wm#"/>
  <p:tag name="KSO_WM_TEMPLATE_CATEGORY" val="custom"/>
  <p:tag name="KSO_WM_TEMPLATE_INDEX" val="20233444"/>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230.xml><?xml version="1.0" encoding="utf-8"?>
<p:tagLst xmlns:p="http://schemas.openxmlformats.org/presentationml/2006/main">
  <p:tag name="KSO_WM_BEAUTIFY_FLAG" val="#wm#"/>
  <p:tag name="KSO_WM_TEMPLATE_CATEGORY" val="custom"/>
  <p:tag name="KSO_WM_TEMPLATE_INDEX" val="20233444"/>
</p:tagLst>
</file>

<file path=ppt/tags/tag231.xml><?xml version="1.0" encoding="utf-8"?>
<p:tagLst xmlns:p="http://schemas.openxmlformats.org/presentationml/2006/main">
  <p:tag name="KSO_WM_BEAUTIFY_FLAG" val="#wm#"/>
  <p:tag name="KSO_WM_TEMPLATE_CATEGORY" val="custom"/>
  <p:tag name="KSO_WM_TEMPLATE_INDEX" val="20233444"/>
</p:tagLst>
</file>

<file path=ppt/tags/tag232.xml><?xml version="1.0" encoding="utf-8"?>
<p:tagLst xmlns:p="http://schemas.openxmlformats.org/presentationml/2006/main">
  <p:tag name="KSO_WM_BEAUTIFY_FLAG" val="#wm#"/>
  <p:tag name="KSO_WM_TEMPLATE_CATEGORY" val="custom"/>
  <p:tag name="KSO_WM_TEMPLATE_INDEX" val="20233444"/>
</p:tagLst>
</file>

<file path=ppt/tags/tag233.xml><?xml version="1.0" encoding="utf-8"?>
<p:tagLst xmlns:p="http://schemas.openxmlformats.org/presentationml/2006/main">
  <p:tag name="KSO_WM_BEAUTIFY_FLAG" val="#wm#"/>
  <p:tag name="KSO_WM_TEMPLATE_CATEGORY" val="custom"/>
  <p:tag name="KSO_WM_TEMPLATE_INDEX" val="20233444"/>
</p:tagLst>
</file>

<file path=ppt/tags/tag234.xml><?xml version="1.0" encoding="utf-8"?>
<p:tagLst xmlns:p="http://schemas.openxmlformats.org/presentationml/2006/main">
  <p:tag name="KSO_WM_BEAUTIFY_FLAG" val="#wm#"/>
  <p:tag name="KSO_WM_TEMPLATE_CATEGORY" val="custom"/>
  <p:tag name="KSO_WM_TEMPLATE_INDEX" val="20233444"/>
</p:tagLst>
</file>

<file path=ppt/tags/tag235.xml><?xml version="1.0" encoding="utf-8"?>
<p:tagLst xmlns:p="http://schemas.openxmlformats.org/presentationml/2006/main">
  <p:tag name="KSO_WM_BEAUTIFY_FLAG" val="#wm#"/>
  <p:tag name="KSO_WM_TEMPLATE_CATEGORY" val="custom"/>
  <p:tag name="KSO_WM_TEMPLATE_INDEX" val="20233444"/>
</p:tagLst>
</file>

<file path=ppt/tags/tag236.xml><?xml version="1.0" encoding="utf-8"?>
<p:tagLst xmlns:p="http://schemas.openxmlformats.org/presentationml/2006/main">
  <p:tag name="KSO_WM_BEAUTIFY_FLAG" val="#wm#"/>
  <p:tag name="KSO_WM_TEMPLATE_CATEGORY" val="custom"/>
  <p:tag name="KSO_WM_TEMPLATE_INDEX" val="20233444"/>
</p:tagLst>
</file>

<file path=ppt/tags/tag237.xml><?xml version="1.0" encoding="utf-8"?>
<p:tagLst xmlns:p="http://schemas.openxmlformats.org/presentationml/2006/main">
  <p:tag name="KSO_WM_BEAUTIFY_FLAG" val="#wm#"/>
  <p:tag name="KSO_WM_TEMPLATE_CATEGORY" val="custom"/>
  <p:tag name="KSO_WM_TEMPLATE_INDEX" val="20233444"/>
</p:tagLst>
</file>

<file path=ppt/tags/tag238.xml><?xml version="1.0" encoding="utf-8"?>
<p:tagLst xmlns:p="http://schemas.openxmlformats.org/presentationml/2006/main">
  <p:tag name="KSO_WM_BEAUTIFY_FLAG" val="#wm#"/>
  <p:tag name="KSO_WM_TEMPLATE_CATEGORY" val="custom"/>
  <p:tag name="KSO_WM_TEMPLATE_INDEX" val="20233444"/>
</p:tagLst>
</file>

<file path=ppt/tags/tag239.xml><?xml version="1.0" encoding="utf-8"?>
<p:tagLst xmlns:p="http://schemas.openxmlformats.org/presentationml/2006/main">
  <p:tag name="KSO_WM_BEAUTIFY_FLAG" val="#wm#"/>
  <p:tag name="KSO_WM_TEMPLATE_CATEGORY" val="custom"/>
  <p:tag name="KSO_WM_TEMPLATE_INDEX" val="20233444"/>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3*i*5"/>
  <p:tag name="KSO_WM_UNIT_LAYERLEVEL" val="1"/>
  <p:tag name="KSO_WM_TAG_VERSION" val="3.0"/>
  <p:tag name="KSO_WM_BEAUTIFY_FLAG" val="#wm#"/>
</p:tagLst>
</file>

<file path=ppt/tags/tag240.xml><?xml version="1.0" encoding="utf-8"?>
<p:tagLst xmlns:p="http://schemas.openxmlformats.org/presentationml/2006/main">
  <p:tag name="KSO_WM_BEAUTIFY_FLAG" val="#wm#"/>
  <p:tag name="KSO_WM_TEMPLATE_CATEGORY" val="custom"/>
  <p:tag name="KSO_WM_TEMPLATE_INDEX" val="20233444"/>
</p:tagLst>
</file>

<file path=ppt/tags/tag241.xml><?xml version="1.0" encoding="utf-8"?>
<p:tagLst xmlns:p="http://schemas.openxmlformats.org/presentationml/2006/main">
  <p:tag name="KSO_WM_BEAUTIFY_FLAG" val="#wm#"/>
  <p:tag name="KSO_WM_TEMPLATE_CATEGORY" val="custom"/>
  <p:tag name="KSO_WM_TEMPLATE_INDEX" val="20233444"/>
</p:tagLst>
</file>

<file path=ppt/tags/tag242.xml><?xml version="1.0" encoding="utf-8"?>
<p:tagLst xmlns:p="http://schemas.openxmlformats.org/presentationml/2006/main">
  <p:tag name="KSO_WM_BEAUTIFY_FLAG" val="#wm#"/>
  <p:tag name="KSO_WM_TEMPLATE_CATEGORY" val="custom"/>
  <p:tag name="KSO_WM_TEMPLATE_INDEX" val="20233444"/>
</p:tagLst>
</file>

<file path=ppt/tags/tag243.xml><?xml version="1.0" encoding="utf-8"?>
<p:tagLst xmlns:p="http://schemas.openxmlformats.org/presentationml/2006/main">
  <p:tag name="KSO_WM_BEAUTIFY_FLAG" val="#wm#"/>
  <p:tag name="KSO_WM_TEMPLATE_CATEGORY" val="custom"/>
  <p:tag name="KSO_WM_TEMPLATE_INDEX" val="20233444"/>
</p:tagLst>
</file>

<file path=ppt/tags/tag244.xml><?xml version="1.0" encoding="utf-8"?>
<p:tagLst xmlns:p="http://schemas.openxmlformats.org/presentationml/2006/main">
  <p:tag name="KSO_WM_BEAUTIFY_FLAG" val="#wm#"/>
  <p:tag name="KSO_WM_TEMPLATE_CATEGORY" val="custom"/>
  <p:tag name="KSO_WM_TEMPLATE_INDEX" val="20233444"/>
</p:tagLst>
</file>

<file path=ppt/tags/tag245.xml><?xml version="1.0" encoding="utf-8"?>
<p:tagLst xmlns:p="http://schemas.openxmlformats.org/presentationml/2006/main">
  <p:tag name="KSO_WM_BEAUTIFY_FLAG" val="#wm#"/>
  <p:tag name="KSO_WM_TEMPLATE_CATEGORY" val="custom"/>
  <p:tag name="KSO_WM_TEMPLATE_INDEX" val="20233444"/>
</p:tagLst>
</file>

<file path=ppt/tags/tag246.xml><?xml version="1.0" encoding="utf-8"?>
<p:tagLst xmlns:p="http://schemas.openxmlformats.org/presentationml/2006/main">
  <p:tag name="KSO_WM_UNIT_PRESET_TEXT" val="06"/>
  <p:tag name="KSO_WM_UNIT_NOCLEAR" val="0"/>
  <p:tag name="KSO_WM_UNIT_VALUE" val="6"/>
  <p:tag name="KSO_WM_UNIT_HIGHLIGHT" val="0"/>
  <p:tag name="KSO_WM_UNIT_COMPATIBLE" val="1"/>
  <p:tag name="KSO_WM_UNIT_DIAGRAM_ISNUMVISUAL" val="0"/>
  <p:tag name="KSO_WM_UNIT_DIAGRAM_ISREFERUNIT" val="0"/>
  <p:tag name="KSO_WM_UNIT_CONTENT_GROUP_TYPE" val="contentchip"/>
  <p:tag name="KSO_WM_UNIT_TYPE" val="e"/>
  <p:tag name="KSO_WM_UNIT_INDEX" val="1"/>
  <p:tag name="KSO_WM_UNIT_ID" val="custom20233444_7*e*1"/>
  <p:tag name="KSO_WM_TEMPLATE_CATEGORY" val="custom"/>
  <p:tag name="KSO_WM_TEMPLATE_INDEX" val="20233444"/>
  <p:tag name="KSO_WM_UNIT_LAYERLEVEL" val="1"/>
  <p:tag name="KSO_WM_TAG_VERSION" val="3.0"/>
  <p:tag name="KSO_WM_BEAUTIFY_FLAG" val="#wm#"/>
</p:tagLst>
</file>

<file path=ppt/tags/tag247.xml><?xml version="1.0" encoding="utf-8"?>
<p:tagLst xmlns:p="http://schemas.openxmlformats.org/presentationml/2006/main">
  <p:tag name="KSO_WM_UNIT_ISCONTENTSTITLE" val="0"/>
  <p:tag name="KSO_WM_UNIT_ISNUMDGMTITLE" val="0"/>
  <p:tag name="KSO_WM_UNIT_PRESET_TEXT" val="Your title here"/>
  <p:tag name="KSO_WM_UNIT_NOCLEAR" val="0"/>
  <p:tag name="KSO_WM_UNIT_VALUE" val="10"/>
  <p:tag name="KSO_WM_UNIT_HIGHLIGHT" val="0"/>
  <p:tag name="KSO_WM_UNIT_COMPATIBLE" val="0"/>
  <p:tag name="KSO_WM_UNIT_DIAGRAM_ISNUMVISUAL" val="0"/>
  <p:tag name="KSO_WM_UNIT_DIAGRAM_ISREFERUNIT" val="0"/>
  <p:tag name="KSO_WM_UNIT_CONTENT_GROUP_TYPE" val="contentchip"/>
  <p:tag name="KSO_WM_UNIT_TYPE" val="a"/>
  <p:tag name="KSO_WM_UNIT_INDEX" val="1"/>
  <p:tag name="KSO_WM_UNIT_ID" val="custom20233444_7*a*1"/>
  <p:tag name="KSO_WM_TEMPLATE_CATEGORY" val="custom"/>
  <p:tag name="KSO_WM_TEMPLATE_INDEX" val="20233444"/>
  <p:tag name="KSO_WM_UNIT_LAYERLEVEL" val="1"/>
  <p:tag name="KSO_WM_TAG_VERSION" val="3.0"/>
  <p:tag name="KSO_WM_BEAUTIFY_FLAG" val="#wm#"/>
</p:tagLst>
</file>

<file path=ppt/tags/tag248.xml><?xml version="1.0" encoding="utf-8"?>
<p:tagLst xmlns:p="http://schemas.openxmlformats.org/presentationml/2006/main">
  <p:tag name="KSO_WM_SPECIAL_SOURCE" val="bdnull"/>
  <p:tag name="KSO_WM_SLIDE_CONTENT_AREA" val="{&quot;left&quot;:&quot;202.05&quot;,&quot;top&quot;:&quot;121.55&quot;,&quot;width&quot;:&quot;552.8&quot;,&quot;height&quot;:&quot;259.25&quot;}"/>
  <p:tag name="KSO_WM_SLIDE_ID" val="custom20233444_7"/>
  <p:tag name="KSO_WM_TEMPLATE_SUBCATEGORY" val="29"/>
  <p:tag name="KSO_WM_TEMPLATE_MASTER_TYPE" val="0"/>
  <p:tag name="KSO_WM_TEMPLATE_COLOR_TYPE" val="0"/>
  <p:tag name="KSO_WM_SLIDE_TYPE" val="sectionTitle"/>
  <p:tag name="KSO_WM_SLIDE_SUBTYPE" val="pureTxt"/>
  <p:tag name="KSO_WM_SLIDE_ITEM_CNT" val="0"/>
  <p:tag name="KSO_WM_SLIDE_INDEX" val="7"/>
  <p:tag name="KSO_WM_TAG_VERSION" val="3.0"/>
  <p:tag name="KSO_WM_BEAUTIFY_FLAG" val="#wm#"/>
  <p:tag name="KSO_WM_TEMPLATE_CATEGORY" val="custom"/>
  <p:tag name="KSO_WM_TEMPLATE_INDEX" val="20233444"/>
  <p:tag name="KSO_WM_SLIDE_LAYOUT" val="a_e"/>
  <p:tag name="KSO_WM_SLIDE_LAYOUT_CNT" val="1_1"/>
</p:tagLst>
</file>

<file path=ppt/tags/tag249.xml><?xml version="1.0" encoding="utf-8"?>
<p:tagLst xmlns:p="http://schemas.openxmlformats.org/presentationml/2006/main">
  <p:tag name="KSO_WM_TEMPLATE_CATEGORY" val="custom"/>
  <p:tag name="KSO_WM_TEMPLATE_INDEX" val="20233444"/>
</p:tagLst>
</file>

<file path=ppt/tags/tag25.xml><?xml version="1.0" encoding="utf-8"?>
<p:tagLst xmlns:p="http://schemas.openxmlformats.org/presentationml/2006/main">
  <p:tag name="KSO_WM_UNIT_ISCONTENTSTITLE" val="1"/>
  <p:tag name="KSO_WM_UNIT_ISNUMDGMTITLE" val="0"/>
  <p:tag name="KSO_WM_UNIT_PRESET_TEXT" val="目录页"/>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3*a*1"/>
  <p:tag name="KSO_WM_UNIT_LAYERLEVEL" val="1"/>
  <p:tag name="KSO_WM_TAG_VERSION" val="3.0"/>
  <p:tag name="KSO_WM_BEAUTIFY_FLAG" val="#wm#"/>
</p:tagLst>
</file>

<file path=ppt/tags/tag25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CONTENT_GROUP_TYPE" val="titlestyle"/>
  <p:tag name="KSO_WM_UNIT_TYPE" val="a"/>
  <p:tag name="KSO_WM_UNIT_INDEX" val="1"/>
  <p:tag name="KSO_WM_UNIT_ID" val="custom20233444_9*a*1"/>
  <p:tag name="KSO_WM_TEMPLATE_CATEGORY" val="custom"/>
  <p:tag name="KSO_WM_TEMPLATE_INDEX" val="20233444"/>
  <p:tag name="KSO_WM_UNIT_LAYERLEVEL" val="1"/>
  <p:tag name="KSO_WM_TAG_VERSION" val="3.0"/>
  <p:tag name="KSO_WM_BEAUTIFY_FLAG" val="#wm#"/>
  <p:tag name="KSO_WM_UNIT_PRESET_TEXT" val="THANK YOU"/>
</p:tagLst>
</file>

<file path=ppt/tags/tag251.xml><?xml version="1.0" encoding="utf-8"?>
<p:tagLst xmlns:p="http://schemas.openxmlformats.org/presentationml/2006/main">
  <p:tag name="KSO_WM_UNIT_SUBTYPE" val="b"/>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custom20233444_9*f*1"/>
  <p:tag name="KSO_WM_TEMPLATE_CATEGORY" val="custom"/>
  <p:tag name="KSO_WM_TEMPLATE_INDEX" val="20233444"/>
  <p:tag name="KSO_WM_UNIT_LAYERLEVEL" val="1"/>
  <p:tag name="KSO_WM_TAG_VERSION" val="3.0"/>
  <p:tag name="KSO_WM_BEAUTIFY_FLAG" val="#wm#"/>
  <p:tag name="KSO_WM_UNIT_PRESET_TEXT" val="Name"/>
</p:tagLst>
</file>

<file path=ppt/tags/tag252.xml><?xml version="1.0" encoding="utf-8"?>
<p:tagLst xmlns:p="http://schemas.openxmlformats.org/presentationml/2006/main">
  <p:tag name="KSO_WM_SPECIAL_SOURCE" val="bdnull"/>
  <p:tag name="KSO_WM_SLIDE_ID" val="custom20233444_9"/>
  <p:tag name="KSO_WM_TEMPLATE_SUBCATEGORY" val="29"/>
  <p:tag name="KSO_WM_TEMPLATE_MASTER_TYPE" val="0"/>
  <p:tag name="KSO_WM_TEMPLATE_COLOR_TYPE" val="0"/>
  <p:tag name="KSO_WM_SLIDE_TYPE" val="endPage"/>
  <p:tag name="KSO_WM_SLIDE_SUBTYPE" val="pureTxt"/>
  <p:tag name="KSO_WM_SLIDE_LAYOUT_NAME" val="标题和内容"/>
  <p:tag name="KSO_WM_SLIDE_ITEM_CNT" val="0"/>
  <p:tag name="KSO_WM_SLIDE_INDEX" val="9"/>
  <p:tag name="KSO_WM_TAG_VERSION" val="3.0"/>
  <p:tag name="KSO_WM_BEAUTIFY_FLAG" val="#wm#"/>
  <p:tag name="KSO_WM_TEMPLATE_CATEGORY" val="custom"/>
  <p:tag name="KSO_WM_TEMPLATE_INDEX" val="20233444"/>
  <p:tag name="KSO_WM_SLIDE_LAYOUT" val="a_f"/>
  <p:tag name="KSO_WM_SLIDE_LAYOUT_CNT" val="1_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3*i*1"/>
  <p:tag name="KSO_WM_UNIT_LAYERLEVEL" val="1"/>
  <p:tag name="KSO_WM_TAG_VERSION" val="3.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3*i*2"/>
  <p:tag name="KSO_WM_UNIT_LAYERLEVEL" val="1"/>
  <p:tag name="KSO_WM_TAG_VERSION" val="3.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3*i*3"/>
  <p:tag name="KSO_WM_UNIT_LAYERLEVEL" val="1"/>
  <p:tag name="KSO_WM_TAG_VERSION" val="3.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3*i*4"/>
  <p:tag name="KSO_WM_UNIT_LAYERLEVEL" val="1"/>
  <p:tag name="KSO_WM_TAG_VERSION" val="3.0"/>
  <p:tag name="KSO_WM_BEAUTIFY_FLAG" val="#wm#"/>
</p:tagLst>
</file>

<file path=ppt/tags/tag3.xml><?xml version="1.0" encoding="utf-8"?>
<p:tagLst xmlns:p="http://schemas.openxmlformats.org/presentationml/2006/main">
  <p:tag name="KSO_WM_UNIT_ISCONTENTSTITLE" val="0"/>
  <p:tag name="KSO_WM_UNIT_ISNUMDGMTITLE" val="0"/>
  <p:tag name="KSO_WM_UNIT_PRESET_TEXT" val="Click to add subtitle"/>
  <p:tag name="KSO_WM_UNIT_NOCLEAR" val="0"/>
  <p:tag name="KSO_WM_UNIT_VALUE" val="17"/>
  <p:tag name="KSO_WM_UNIT_HIGHLIGHT" val="0"/>
  <p:tag name="KSO_WM_UNIT_COMPATIBLE" val="0"/>
  <p:tag name="KSO_WM_UNIT_DIAGRAM_ISNUMVISUAL" val="0"/>
  <p:tag name="KSO_WM_UNIT_DIAGRAM_ISREFERUNIT" val="0"/>
  <p:tag name="KSO_WM_UNIT_CONTENT_GROUP_TYPE" val="contentchip"/>
  <p:tag name="KSO_WM_UNIT_TYPE" val="b"/>
  <p:tag name="KSO_WM_UNIT_INDEX" val="1"/>
  <p:tag name="KSO_WM_UNIT_ID" val="_1*b*1"/>
  <p:tag name="KSO_WM_UNIT_LAYERLEVEL" val="1"/>
  <p:tag name="KSO_WM_TAG_VERSION" val="3.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4*i*4"/>
  <p:tag name="KSO_WM_UNIT_LAYERLEVEL" val="1"/>
  <p:tag name="KSO_WM_TAG_VERSION" val="3.0"/>
  <p:tag name="KSO_WM_BEAUTIFY_FLAG" val="#wm#"/>
</p:tagLst>
</file>

<file path=ppt/tags/tag34.xml><?xml version="1.0" encoding="utf-8"?>
<p:tagLst xmlns:p="http://schemas.openxmlformats.org/presentationml/2006/main">
  <p:tag name="KSO_WM_UNIT_PRESET_TEXT" val="01"/>
  <p:tag name="KSO_WM_UNIT_NOCLEAR" val="0"/>
  <p:tag name="KSO_WM_UNIT_VALUE" val="6"/>
  <p:tag name="KSO_WM_UNIT_HIGHLIGHT" val="0"/>
  <p:tag name="KSO_WM_UNIT_COMPATIBLE" val="1"/>
  <p:tag name="KSO_WM_UNIT_DIAGRAM_ISNUMVISUAL" val="0"/>
  <p:tag name="KSO_WM_UNIT_DIAGRAM_ISREFERUNIT" val="0"/>
  <p:tag name="KSO_WM_UNIT_CONTENT_GROUP_TYPE" val="contentchip"/>
  <p:tag name="KSO_WM_UNIT_TYPE" val="e"/>
  <p:tag name="KSO_WM_UNIT_INDEX" val="1"/>
  <p:tag name="KSO_WM_UNIT_ID" val="_4*e*1"/>
  <p:tag name="KSO_WM_UNIT_LAYERLEVEL" val="1"/>
  <p:tag name="KSO_WM_TAG_VERSION" val="3.0"/>
  <p:tag name="KSO_WM_BEAUTIFY_FLAG" val="#wm#"/>
</p:tagLst>
</file>

<file path=ppt/tags/tag35.xml><?xml version="1.0" encoding="utf-8"?>
<p:tagLst xmlns:p="http://schemas.openxmlformats.org/presentationml/2006/main">
  <p:tag name="KSO_WM_UNIT_ISCONTENTSTITLE" val="0"/>
  <p:tag name="KSO_WM_UNIT_ISNUMDGMTITLE" val="0"/>
  <p:tag name="KSO_WM_UNIT_PRESET_TEXT" val="添加章节标题"/>
  <p:tag name="KSO_WM_UNIT_NOCLEAR" val="0"/>
  <p:tag name="KSO_WM_UNIT_VALUE" val="10"/>
  <p:tag name="KSO_WM_UNIT_HIGHLIGHT" val="0"/>
  <p:tag name="KSO_WM_UNIT_COMPATIBLE" val="0"/>
  <p:tag name="KSO_WM_UNIT_DIAGRAM_ISNUMVISUAL" val="0"/>
  <p:tag name="KSO_WM_UNIT_DIAGRAM_ISREFERUNIT" val="0"/>
  <p:tag name="KSO_WM_UNIT_CONTENT_GROUP_TYPE" val="contentchip"/>
  <p:tag name="KSO_WM_UNIT_TYPE" val="a"/>
  <p:tag name="KSO_WM_UNIT_INDEX" val="1"/>
  <p:tag name="KSO_WM_UNIT_ID" val="_4*a*1"/>
  <p:tag name="KSO_WM_UNIT_LAYERLEVEL" val="1"/>
  <p:tag name="KSO_WM_TAG_VERSION" val="3.0"/>
  <p:tag name="KSO_WM_BEAUTIFY_FLAG" val="#wm#"/>
</p:tagLst>
</file>

<file path=ppt/tags/tag36.xml><?xml version="1.0" encoding="utf-8"?>
<p:tagLst xmlns:p="http://schemas.openxmlformats.org/presentationml/2006/main">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TYPE" val="i"/>
  <p:tag name="KSO_WM_UNIT_INDEX" val="1"/>
  <p:tag name="KSO_WM_UNIT_ID" val="_4*i*1"/>
  <p:tag name="KSO_WM_UNIT_LAYERLEVEL" val="1"/>
  <p:tag name="KSO_WM_TAG_VERSION" val="3.0"/>
  <p:tag name="KSO_WM_BEAUTIFY_FLAG" val="#wm#"/>
</p:tagLst>
</file>

<file path=ppt/tags/tag37.xml><?xml version="1.0" encoding="utf-8"?>
<p:tagLst xmlns:p="http://schemas.openxmlformats.org/presentationml/2006/main">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TYPE" val="i"/>
  <p:tag name="KSO_WM_UNIT_INDEX" val="2"/>
  <p:tag name="KSO_WM_UNIT_ID" val="_4*i*2"/>
  <p:tag name="KSO_WM_UNIT_LAYERLEVEL" val="1"/>
  <p:tag name="KSO_WM_TAG_VERSION" val="3.0"/>
  <p:tag name="KSO_WM_BEAUTIFY_FLAG" val="#wm#"/>
</p:tagLst>
</file>

<file path=ppt/tags/tag38.xml><?xml version="1.0" encoding="utf-8"?>
<p:tagLst xmlns:p="http://schemas.openxmlformats.org/presentationml/2006/main">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TYPE" val="i"/>
  <p:tag name="KSO_WM_UNIT_INDEX" val="3"/>
  <p:tag name="KSO_WM_UNIT_ID" val="_4*i*3"/>
  <p:tag name="KSO_WM_UNIT_LAYERLEVEL" val="1"/>
  <p:tag name="KSO_WM_TAG_VERSION" val="3.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i*2"/>
  <p:tag name="KSO_WM_UNIT_LAYERLEVEL" val="1"/>
  <p:tag name="KSO_WM_TAG_VERSION" val="3.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5*i*3"/>
  <p:tag name="KSO_WM_UNIT_LAYERLEVEL" val="1"/>
  <p:tag name="KSO_WM_TAG_VERSION" val="3.0"/>
  <p:tag name="KSO_WM_BEAUTIFY_FLAG" val="#wm#"/>
</p:tagLst>
</file>

<file path=ppt/tags/tag43.xml><?xml version="1.0" encoding="utf-8"?>
<p:tagLst xmlns:p="http://schemas.openxmlformats.org/presentationml/2006/main">
  <p:tag name="KSO_WM_UNIT_SUBTYPE" val="a"/>
  <p:tag name="KSO_WM_UNIT_PRESET_TEXT" val="单击此处编辑母版文本样式&#10;第二级&#10;第三级&#10;第四级&#10;第五级"/>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5*f*1"/>
  <p:tag name="KSO_WM_UNIT_LAYERLEVEL" val="1"/>
  <p:tag name="KSO_WM_TAG_VERSION" val="3.0"/>
  <p:tag name="KSO_WM_BEAUTIFY_FLAG" val="#wm#"/>
</p:tagLst>
</file>

<file path=ppt/tags/tag44.xml><?xml version="1.0" encoding="utf-8"?>
<p:tagLst xmlns:p="http://schemas.openxmlformats.org/presentationml/2006/main">
  <p:tag name="KSO_WM_UNIT_SUBTYPE" val="a"/>
  <p:tag name="KSO_WM_UNIT_PRESET_TEXT" val="单击此处编辑母版文本样式&#10;第二级&#10;第三级&#10;第四级&#10;第五级"/>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2"/>
  <p:tag name="KSO_WM_UNIT_ID" val="_5*f*2"/>
  <p:tag name="KSO_WM_UNIT_LAYERLEVEL" val="1"/>
  <p:tag name="KSO_WM_TAG_VERSION" val="3.0"/>
  <p:tag name="KSO_WM_BEAUTIFY_FLAG" val="#wm#"/>
</p:tagLst>
</file>

<file path=ppt/tags/tag45.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CONTENT_GROUP_TYPE" val="titlestyle"/>
  <p:tag name="KSO_WM_UNIT_TYPE" val="a"/>
  <p:tag name="KSO_WM_UNIT_INDEX" val="1"/>
  <p:tag name="KSO_WM_UNIT_ID" val="_5*a*1"/>
  <p:tag name="KSO_WM_UNIT_LAYERLEVEL" val="1"/>
  <p:tag name="KSO_WM_TAG_VERSION" val="3.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5*i*1"/>
  <p:tag name="KSO_WM_UNIT_LAYERLEVEL" val="1"/>
  <p:tag name="KSO_WM_TAG_VERSION" val="3.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5*i*2"/>
  <p:tag name="KSO_WM_UNIT_LAYERLEVEL" val="1"/>
  <p:tag name="KSO_WM_TAG_VERSION" val="3.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i*3"/>
  <p:tag name="KSO_WM_UNIT_LAYERLEVEL" val="1"/>
  <p:tag name="KSO_WM_TAG_VERSION" val="3.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6*i*3"/>
  <p:tag name="KSO_WM_UNIT_LAYERLEVEL" val="1"/>
  <p:tag name="KSO_WM_TAG_VERSION" val="3.0"/>
  <p:tag name="KSO_WM_BEAUTIFY_FLAG" val="#wm#"/>
</p:tagLst>
</file>

<file path=ppt/tags/tag52.xml><?xml version="1.0" encoding="utf-8"?>
<p:tagLst xmlns:p="http://schemas.openxmlformats.org/presentationml/2006/main">
  <p:tag name="KSO_WM_UNIT_SUBTYPE" val="a"/>
  <p:tag name="KSO_WM_UNIT_PRESET_TEXT" val="单击此处编辑母版文本样式&#10;第二级&#10;第三级&#10;第四级&#10;第五级"/>
  <p:tag name="KSO_WM_UNIT_NOCLEAR" val="0"/>
  <p:tag name="KSO_WM_UNIT_VALUE" val="60"/>
  <p:tag name="KSO_WM_UNIT_HIGHLIGHT" val="0"/>
  <p:tag name="KSO_WM_UNIT_COMPATIBLE" val="0"/>
  <p:tag name="KSO_WM_UNIT_DIAGRAM_ISNUMVISUAL" val="0"/>
  <p:tag name="KSO_WM_UNIT_DIAGRAM_ISREFERUNIT" val="0"/>
  <p:tag name="KSO_WM_UNIT_TYPE" val="h_f"/>
  <p:tag name="KSO_WM_UNIT_INDEX" val="2_1"/>
  <p:tag name="KSO_WM_UNIT_ID" val="_6*h_f*2_1"/>
  <p:tag name="KSO_WM_UNIT_LAYERLEVEL" val="1_1"/>
  <p:tag name="KSO_WM_TAG_VERSION" val="3.0"/>
  <p:tag name="KSO_WM_BEAUTIFY_FLAG" val="#wm#"/>
</p:tagLst>
</file>

<file path=ppt/tags/tag53.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VALUE" val="10"/>
  <p:tag name="KSO_WM_UNIT_HIGHLIGHT" val="0"/>
  <p:tag name="KSO_WM_UNIT_COMPATIBLE" val="0"/>
  <p:tag name="KSO_WM_UNIT_DIAGRAM_ISNUMVISUAL" val="0"/>
  <p:tag name="KSO_WM_UNIT_DIAGRAM_ISREFERUNIT" val="0"/>
  <p:tag name="KSO_WM_UNIT_TYPE" val="h_a"/>
  <p:tag name="KSO_WM_UNIT_INDEX" val="2_1"/>
  <p:tag name="KSO_WM_UNIT_ID" val="_6*h_a*2_1"/>
  <p:tag name="KSO_WM_UNIT_LAYERLEVEL" val="1_1"/>
  <p:tag name="KSO_WM_TAG_VERSION" val="3.0"/>
  <p:tag name="KSO_WM_BEAUTIFY_FLAG" val="#wm#"/>
</p:tagLst>
</file>

<file path=ppt/tags/tag54.xml><?xml version="1.0" encoding="utf-8"?>
<p:tagLst xmlns:p="http://schemas.openxmlformats.org/presentationml/2006/main">
  <p:tag name="KSO_WM_UNIT_SUBTYPE" val="a"/>
  <p:tag name="KSO_WM_UNIT_PRESET_TEXT" val="单击此处编辑母版文本样式&#10;第二级&#10;第三级&#10;第四级&#10;第五级"/>
  <p:tag name="KSO_WM_UNIT_NOCLEAR" val="0"/>
  <p:tag name="KSO_WM_UNIT_VALUE" val="60"/>
  <p:tag name="KSO_WM_UNIT_HIGHLIGHT" val="0"/>
  <p:tag name="KSO_WM_UNIT_COMPATIBLE" val="0"/>
  <p:tag name="KSO_WM_UNIT_DIAGRAM_ISNUMVISUAL" val="0"/>
  <p:tag name="KSO_WM_UNIT_DIAGRAM_ISREFERUNIT" val="0"/>
  <p:tag name="KSO_WM_UNIT_TYPE" val="h_f"/>
  <p:tag name="KSO_WM_UNIT_INDEX" val="1_1"/>
  <p:tag name="KSO_WM_UNIT_ID" val="_6*h_f*1_1"/>
  <p:tag name="KSO_WM_UNIT_LAYERLEVEL" val="1_1"/>
  <p:tag name="KSO_WM_TAG_VERSION" val="3.0"/>
  <p:tag name="KSO_WM_BEAUTIFY_FLAG" val="#wm#"/>
</p:tagLst>
</file>

<file path=ppt/tags/tag55.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VALUE" val="10"/>
  <p:tag name="KSO_WM_UNIT_HIGHLIGHT" val="0"/>
  <p:tag name="KSO_WM_UNIT_COMPATIBLE" val="0"/>
  <p:tag name="KSO_WM_UNIT_DIAGRAM_ISNUMVISUAL" val="0"/>
  <p:tag name="KSO_WM_UNIT_DIAGRAM_ISREFERUNIT" val="0"/>
  <p:tag name="KSO_WM_UNIT_TYPE" val="h_a"/>
  <p:tag name="KSO_WM_UNIT_INDEX" val="1_1"/>
  <p:tag name="KSO_WM_UNIT_ID" val="_6*h_a*1_1"/>
  <p:tag name="KSO_WM_UNIT_LAYERLEVEL" val="1_1"/>
  <p:tag name="KSO_WM_TAG_VERSION" val="3.0"/>
  <p:tag name="KSO_WM_BEAUTIFY_FLAG" val="#wm#"/>
</p:tagLst>
</file>

<file path=ppt/tags/tag56.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CONTENT_GROUP_TYPE" val="titlestyle"/>
  <p:tag name="KSO_WM_UNIT_TYPE" val="a"/>
  <p:tag name="KSO_WM_UNIT_INDEX" val="1"/>
  <p:tag name="KSO_WM_UNIT_ID" val="_6*a*1"/>
  <p:tag name="KSO_WM_UNIT_LAYERLEVEL" val="1"/>
  <p:tag name="KSO_WM_TAG_VERSION" val="3.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6*i*1"/>
  <p:tag name="KSO_WM_UNIT_LAYERLEVEL" val="1"/>
  <p:tag name="KSO_WM_TAG_VERSION" val="3.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6*i*2"/>
  <p:tag name="KSO_WM_UNIT_LAYERLEVEL" val="1"/>
  <p:tag name="KSO_WM_TAG_VERSION" val="3.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i*4"/>
  <p:tag name="KSO_WM_UNIT_LAYERLEVEL" val="1"/>
  <p:tag name="KSO_WM_TAG_VERSION" val="3.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7*i*3"/>
  <p:tag name="KSO_WM_UNIT_LAYERLEVEL" val="1"/>
  <p:tag name="KSO_WM_TAG_VERSION" val="3.0"/>
  <p:tag name="KSO_WM_BEAUTIFY_FLAG" val="#wm#"/>
</p:tagLst>
</file>

<file path=ppt/tags/tag63.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CONTENT_GROUP_TYPE" val="titlestyle"/>
  <p:tag name="KSO_WM_UNIT_TYPE" val="a"/>
  <p:tag name="KSO_WM_UNIT_INDEX" val="1"/>
  <p:tag name="KSO_WM_UNIT_ID" val="_7*a*1"/>
  <p:tag name="KSO_WM_UNIT_LAYERLEVEL" val="1"/>
  <p:tag name="KSO_WM_TAG_VERSION" val="3.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7*i*1"/>
  <p:tag name="KSO_WM_UNIT_LAYERLEVEL" val="1"/>
  <p:tag name="KSO_WM_TAG_VERSION" val="3.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7*i*2"/>
  <p:tag name="KSO_WM_UNIT_LAYERLEVEL" val="1"/>
  <p:tag name="KSO_WM_TAG_VERSION" val="3.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8*i*3"/>
  <p:tag name="KSO_WM_UNIT_LAYERLEVEL" val="1"/>
  <p:tag name="KSO_WM_TAG_VERSION" val="3.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1*i*5"/>
  <p:tag name="KSO_WM_UNIT_LAYERLEVEL" val="1"/>
  <p:tag name="KSO_WM_TAG_VERSION" val="3.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8*i*2"/>
  <p:tag name="KSO_WM_UNIT_LAYERLEVEL" val="1"/>
  <p:tag name="KSO_WM_TAG_VERSION" val="3.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8*i*1"/>
  <p:tag name="KSO_WM_UNIT_LAYERLEVEL" val="1"/>
  <p:tag name="KSO_WM_TAG_VERSION" val="3.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9*i*3"/>
  <p:tag name="KSO_WM_UNIT_LAYERLEVEL" val="1"/>
  <p:tag name="KSO_WM_TAG_VERSION" val="3.0"/>
  <p:tag name="KSO_WM_BEAUTIFY_FLAG" val="#wm#"/>
</p:tagLst>
</file>

<file path=ppt/tags/tag76.xml><?xml version="1.0" encoding="utf-8"?>
<p:tagLst xmlns:p="http://schemas.openxmlformats.org/presentationml/2006/main">
  <p:tag name="KSO_WM_UNIT_SUBTYPE" val="a"/>
  <p:tag name="KSO_WM_UNIT_PRESET_TEXT" val="单击此处编辑母版文本样式&#10;第二级&#10;第三级&#10;第四级&#10;第五级"/>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9*f*1"/>
  <p:tag name="KSO_WM_UNIT_LAYERLEVEL" val="1"/>
  <p:tag name="KSO_WM_TAG_VERSION" val="3.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9*i*1"/>
  <p:tag name="KSO_WM_UNIT_LAYERLEVEL" val="1"/>
  <p:tag name="KSO_WM_TAG_VERSION" val="3.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9*i*2"/>
  <p:tag name="KSO_WM_UNIT_LAYERLEVEL" val="1"/>
  <p:tag name="KSO_WM_TAG_VERSION" val="3.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1*i*6"/>
  <p:tag name="KSO_WM_UNIT_LAYERLEVEL" val="1"/>
  <p:tag name="KSO_WM_TAG_VERSION" val="3.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0*i*3"/>
  <p:tag name="KSO_WM_UNIT_LAYERLEVEL" val="1"/>
  <p:tag name="KSO_WM_TAG_VERSION" val="3.0"/>
  <p:tag name="KSO_WM_BEAUTIFY_FLAG" val="#wm#"/>
</p:tagLst>
</file>

<file path=ppt/tags/tag83.xml><?xml version="1.0" encoding="utf-8"?>
<p:tagLst xmlns:p="http://schemas.openxmlformats.org/presentationml/2006/main">
  <p:tag name="KSO_WM_UNIT_ISCONTENTSTITLE" val="0"/>
  <p:tag name="KSO_WM_UNIT_ISNUMDGMTITLE" val="0"/>
  <p:tag name="KSO_WM_UNIT_PRESET_TEXT" val="单击选择预设副标题"/>
  <p:tag name="KSO_WM_UNIT_NOCLEAR" val="0"/>
  <p:tag name="KSO_WM_UNIT_VALUE" val="17"/>
  <p:tag name="KSO_WM_UNIT_HIGHLIGHT" val="0"/>
  <p:tag name="KSO_WM_UNIT_COMPATIBLE" val="0"/>
  <p:tag name="KSO_WM_UNIT_DIAGRAM_ISNUMVISUAL" val="0"/>
  <p:tag name="KSO_WM_UNIT_DIAGRAM_ISREFERUNIT" val="0"/>
  <p:tag name="KSO_WM_UNIT_CONTENT_GROUP_TYPE" val="titlestyle"/>
  <p:tag name="KSO_WM_UNIT_TYPE" val="b"/>
  <p:tag name="KSO_WM_UNIT_INDEX" val="1"/>
  <p:tag name="KSO_WM_UNIT_ID" val="_10*b*1"/>
  <p:tag name="KSO_WM_UNIT_LAYERLEVEL" val="1"/>
  <p:tag name="KSO_WM_TAG_VERSION" val="3.0"/>
  <p:tag name="KSO_WM_BEAUTIFY_FLAG" val="#wm#"/>
</p:tagLst>
</file>

<file path=ppt/tags/tag84.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CONTENT_GROUP_TYPE" val="titlestyle"/>
  <p:tag name="KSO_WM_UNIT_TYPE" val="a"/>
  <p:tag name="KSO_WM_UNIT_INDEX" val="1"/>
  <p:tag name="KSO_WM_UNIT_ID" val="_10*a*1"/>
  <p:tag name="KSO_WM_UNIT_LAYERLEVEL" val="1"/>
  <p:tag name="KSO_WM_TAG_VERSION" val="3.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0*i*1"/>
  <p:tag name="KSO_WM_UNIT_LAYERLEVEL" val="1"/>
  <p:tag name="KSO_WM_TAG_VERSION" val="3.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0*i*2"/>
  <p:tag name="KSO_WM_UNIT_LAYERLEVEL" val="1"/>
  <p:tag name="KSO_WM_TAG_VERSION" val="3.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1*i*7"/>
  <p:tag name="KSO_WM_UNIT_LAYERLEVEL" val="1"/>
  <p:tag name="KSO_WM_TAG_VERSION" val="3.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_11*i*8"/>
  <p:tag name="KSO_WM_UNIT_LAYERLEVEL" val="1"/>
  <p:tag name="KSO_WM_TAG_VERSION" val="3.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1*i*1"/>
  <p:tag name="KSO_WM_UNIT_LAYERLEVEL" val="1"/>
  <p:tag name="KSO_WM_TAG_VERSION" val="3.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1*i*2"/>
  <p:tag name="KSO_WM_UNIT_LAYERLEVEL" val="1"/>
  <p:tag name="KSO_WM_TAG_VERSION" val="3.0"/>
  <p:tag name="KSO_WM_BEAUTIFY_FLAG" val="#wm#"/>
</p:tagLst>
</file>

<file path=ppt/tags/tag93.xml><?xml version="1.0" encoding="utf-8"?>
<p:tagLst xmlns:p="http://schemas.openxmlformats.org/presentationml/2006/main">
  <p:tag name="KSO_WM_UNIT_ISCONTENTSTITLE" val="0"/>
  <p:tag name="KSO_WM_UNIT_ISNUMDGMTITLE" val="0"/>
  <p:tag name="KSO_WM_UNIT_PRESET_TEXT" val="THANK YOU"/>
  <p:tag name="KSO_WM_UNIT_NOCLEAR" val="0"/>
  <p:tag name="KSO_WM_UNIT_VALUE" val="10"/>
  <p:tag name="KSO_WM_UNIT_HIGHLIGHT" val="0"/>
  <p:tag name="KSO_WM_UNIT_COMPATIBLE" val="0"/>
  <p:tag name="KSO_WM_UNIT_DIAGRAM_ISNUMVISUAL" val="0"/>
  <p:tag name="KSO_WM_UNIT_DIAGRAM_ISREFERUNIT" val="0"/>
  <p:tag name="KSO_WM_UNIT_CONTENT_GROUP_TYPE" val="contentchip"/>
  <p:tag name="KSO_WM_UNIT_TYPE" val="a"/>
  <p:tag name="KSO_WM_UNIT_INDEX" val="1"/>
  <p:tag name="KSO_WM_UNIT_ID" val="_11*a*1"/>
  <p:tag name="KSO_WM_UNIT_LAYERLEVEL" val="1"/>
  <p:tag name="KSO_WM_TAG_VERSION" val="3.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1*i*3"/>
  <p:tag name="KSO_WM_UNIT_LAYERLEVEL" val="1"/>
  <p:tag name="KSO_WM_TAG_VERSION" val="3.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1*i*4"/>
  <p:tag name="KSO_WM_UNIT_LAYERLEVEL" val="1"/>
  <p:tag name="KSO_WM_TAG_VERSION" val="3.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11*i*5"/>
  <p:tag name="KSO_WM_UNIT_LAYERLEVEL" val="1"/>
  <p:tag name="KSO_WM_TAG_VERSION" val="3.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11*i*6"/>
  <p:tag name="KSO_WM_UNIT_LAYERLEVEL" val="1"/>
  <p:tag name="KSO_WM_TAG_VERSION" val="3.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11*i*7"/>
  <p:tag name="KSO_WM_UNIT_LAYERLEVEL" val="1"/>
  <p:tag name="KSO_WM_TAG_VERSION" val="3.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Calibri"/>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自定义 34">
      <a:dk1>
        <a:srgbClr val="000000"/>
      </a:dk1>
      <a:lt1>
        <a:srgbClr val="FFFFFF"/>
      </a:lt1>
      <a:dk2>
        <a:srgbClr val="581D00"/>
      </a:dk2>
      <a:lt2>
        <a:srgbClr val="FFE3D4"/>
      </a:lt2>
      <a:accent1>
        <a:srgbClr val="FF7429"/>
      </a:accent1>
      <a:accent2>
        <a:srgbClr val="F84949"/>
      </a:accent2>
      <a:accent3>
        <a:srgbClr val="FFB108"/>
      </a:accent3>
      <a:accent4>
        <a:srgbClr val="DE3500"/>
      </a:accent4>
      <a:accent5>
        <a:srgbClr val="FFCC66"/>
      </a:accent5>
      <a:accent6>
        <a:srgbClr val="92D050"/>
      </a:accent6>
      <a:hlink>
        <a:srgbClr val="0563C1"/>
      </a:hlink>
      <a:folHlink>
        <a:srgbClr val="954F72"/>
      </a:folHlink>
    </a:clrScheme>
    <a:fontScheme name="字体-简约">
      <a:majorFont>
        <a:latin typeface="Manrope ExtraBold"/>
        <a:ea typeface="Manrope ExtraBold"/>
        <a:cs typeface=""/>
      </a:majorFont>
      <a:minorFont>
        <a:latin typeface="Lato"/>
        <a:ea typeface="Lato"/>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自定义 34">
      <a:dk1>
        <a:srgbClr val="000000"/>
      </a:dk1>
      <a:lt1>
        <a:srgbClr val="FFFFFF"/>
      </a:lt1>
      <a:dk2>
        <a:srgbClr val="581D00"/>
      </a:dk2>
      <a:lt2>
        <a:srgbClr val="FFE3D4"/>
      </a:lt2>
      <a:accent1>
        <a:srgbClr val="FF7429"/>
      </a:accent1>
      <a:accent2>
        <a:srgbClr val="F84949"/>
      </a:accent2>
      <a:accent3>
        <a:srgbClr val="FFB108"/>
      </a:accent3>
      <a:accent4>
        <a:srgbClr val="DE3500"/>
      </a:accent4>
      <a:accent5>
        <a:srgbClr val="FFCC66"/>
      </a:accent5>
      <a:accent6>
        <a:srgbClr val="92D050"/>
      </a:accent6>
      <a:hlink>
        <a:srgbClr val="0563C1"/>
      </a:hlink>
      <a:folHlink>
        <a:srgbClr val="954F72"/>
      </a:folHlink>
    </a:clrScheme>
    <a:fontScheme name="字体-简约">
      <a:majorFont>
        <a:latin typeface="Manrope ExtraBold"/>
        <a:ea typeface="Manrope ExtraBold"/>
        <a:cs typeface=""/>
      </a:majorFont>
      <a:minorFont>
        <a:latin typeface="Lato"/>
        <a:ea typeface="Lato"/>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自定义 34">
      <a:dk1>
        <a:srgbClr val="000000"/>
      </a:dk1>
      <a:lt1>
        <a:srgbClr val="FFFFFF"/>
      </a:lt1>
      <a:dk2>
        <a:srgbClr val="581D00"/>
      </a:dk2>
      <a:lt2>
        <a:srgbClr val="FFE3D4"/>
      </a:lt2>
      <a:accent1>
        <a:srgbClr val="FF7429"/>
      </a:accent1>
      <a:accent2>
        <a:srgbClr val="F84949"/>
      </a:accent2>
      <a:accent3>
        <a:srgbClr val="FFB108"/>
      </a:accent3>
      <a:accent4>
        <a:srgbClr val="DE3500"/>
      </a:accent4>
      <a:accent5>
        <a:srgbClr val="FFCC66"/>
      </a:accent5>
      <a:accent6>
        <a:srgbClr val="92D050"/>
      </a:accent6>
      <a:hlink>
        <a:srgbClr val="0563C1"/>
      </a:hlink>
      <a:folHlink>
        <a:srgbClr val="954F72"/>
      </a:folHlink>
    </a:clrScheme>
    <a:fontScheme name="字体-简约">
      <a:majorFont>
        <a:latin typeface="Manrope ExtraBold"/>
        <a:ea typeface="Manrope ExtraBold"/>
        <a:cs typeface=""/>
      </a:majorFont>
      <a:minorFont>
        <a:latin typeface="Lato"/>
        <a:ea typeface="Lato"/>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 Theme">
  <a:themeElements>
    <a:clrScheme name="自定义 34">
      <a:dk1>
        <a:srgbClr val="000000"/>
      </a:dk1>
      <a:lt1>
        <a:srgbClr val="FFFFFF"/>
      </a:lt1>
      <a:dk2>
        <a:srgbClr val="581D00"/>
      </a:dk2>
      <a:lt2>
        <a:srgbClr val="FFE3D4"/>
      </a:lt2>
      <a:accent1>
        <a:srgbClr val="FF7429"/>
      </a:accent1>
      <a:accent2>
        <a:srgbClr val="F84949"/>
      </a:accent2>
      <a:accent3>
        <a:srgbClr val="FFB108"/>
      </a:accent3>
      <a:accent4>
        <a:srgbClr val="DE3500"/>
      </a:accent4>
      <a:accent5>
        <a:srgbClr val="FFCC66"/>
      </a:accent5>
      <a:accent6>
        <a:srgbClr val="92D050"/>
      </a:accent6>
      <a:hlink>
        <a:srgbClr val="0563C1"/>
      </a:hlink>
      <a:folHlink>
        <a:srgbClr val="954F72"/>
      </a:folHlink>
    </a:clrScheme>
    <a:fontScheme name="字体-简约">
      <a:majorFont>
        <a:latin typeface="Manrope ExtraBold"/>
        <a:ea typeface="Manrope ExtraBold"/>
        <a:cs typeface=""/>
      </a:majorFont>
      <a:minorFont>
        <a:latin typeface="Lato"/>
        <a:ea typeface="Lato"/>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11655</Words>
  <Application>WPS Presentation</Application>
  <PresentationFormat>宽屏</PresentationFormat>
  <Paragraphs>369</Paragraphs>
  <Slides>45</Slides>
  <Notes>0</Notes>
  <HiddenSlides>0</HiddenSlides>
  <MMClips>0</MMClips>
  <ScaleCrop>false</ScaleCrop>
  <HeadingPairs>
    <vt:vector size="6" baseType="variant">
      <vt:variant>
        <vt:lpstr>已用的字体</vt:lpstr>
      </vt:variant>
      <vt:variant>
        <vt:i4>11</vt:i4>
      </vt:variant>
      <vt:variant>
        <vt:lpstr>主题</vt:lpstr>
      </vt:variant>
      <vt:variant>
        <vt:i4>5</vt:i4>
      </vt:variant>
      <vt:variant>
        <vt:lpstr>幻灯片标题</vt:lpstr>
      </vt:variant>
      <vt:variant>
        <vt:i4>45</vt:i4>
      </vt:variant>
    </vt:vector>
  </HeadingPairs>
  <TitlesOfParts>
    <vt:vector size="61" baseType="lpstr">
      <vt:lpstr>Arial</vt:lpstr>
      <vt:lpstr>SimSun</vt:lpstr>
      <vt:lpstr>Wingdings</vt:lpstr>
      <vt:lpstr>Calibri Light</vt:lpstr>
      <vt:lpstr>Microsoft YaHei</vt:lpstr>
      <vt:lpstr>Wingdings</vt:lpstr>
      <vt:lpstr>Manrope ExtraBold (Títulos)</vt:lpstr>
      <vt:lpstr>Segoe Print</vt:lpstr>
      <vt:lpstr>Lato</vt:lpstr>
      <vt:lpstr>Manrope ExtraBold</vt:lpstr>
      <vt:lpstr>Arial Unicode MS</vt:lpstr>
      <vt:lpstr>Office Theme</vt:lpstr>
      <vt:lpstr>1_Office Theme</vt:lpstr>
      <vt:lpstr>2_Office Theme</vt:lpstr>
      <vt:lpstr>3_Office Theme</vt:lpstr>
      <vt:lpstr>6_Office Theme</vt:lpstr>
      <vt:lpstr>Proyecto Final ASIR</vt:lpstr>
      <vt:lpstr>Contenidos</vt:lpstr>
      <vt:lpstr>Introducción</vt:lpstr>
      <vt:lpstr>Introducción</vt:lpstr>
      <vt:lpstr>Objetivos de este proyecto</vt:lpstr>
      <vt:lpstr>Objetivos de este proyecto</vt:lpstr>
      <vt:lpstr>Propósito del proyecto</vt:lpstr>
      <vt:lpstr>Propósito del proyecto</vt:lpstr>
      <vt:lpstr>Software y licencias utilizadas</vt:lpstr>
      <vt:lpstr>Firewall UTM Fortigate con FortiOS 7.2.1</vt:lpstr>
      <vt:lpstr>Implementación de Fortigate en GNS3</vt:lpstr>
      <vt:lpstr>Implementación de Fortigate en GNS3</vt:lpstr>
      <vt:lpstr>Implementación de Fortigate en GNS3</vt:lpstr>
      <vt:lpstr>Implementación de Fortigate en GNS3</vt:lpstr>
      <vt:lpstr>Implementación de Fortigate en GNS3</vt:lpstr>
      <vt:lpstr>Implementación de Fortigate en GNS3</vt:lpstr>
      <vt:lpstr>Implementación de Fortigate en GNS3</vt:lpstr>
      <vt:lpstr>Servidor de Correo Kerio Connect</vt:lpstr>
      <vt:lpstr>Odoo ERP y CRM</vt:lpstr>
      <vt:lpstr>Desarrollo del proyecto</vt:lpstr>
      <vt:lpstr>Desarrollo Proyecto / Escenario base en GNS3</vt:lpstr>
      <vt:lpstr>Desarrollo Proyecto / Protocolo de enrutamiento BGP</vt:lpstr>
      <vt:lpstr>Desarrollo Proyecto / Protocolo de enrutamiento BGP</vt:lpstr>
      <vt:lpstr>Desarrollo Proyecto / Servidor VPN de Acceso Remoto IPSec</vt:lpstr>
      <vt:lpstr>Desarrollo Proyecto / Servidor VPN de Acceso Remoto IPSec</vt:lpstr>
      <vt:lpstr>Desarrollo Proyecto / Servidor VPN de Acceso Remoto IPSec</vt:lpstr>
      <vt:lpstr>Desarrollo Proyecto / Servidor VPN de Acceso Remoto IPSec</vt:lpstr>
      <vt:lpstr>Desarrollo Proyecto / Servidor VPN de Acceso Remoto IPSec</vt:lpstr>
      <vt:lpstr>Desarrollo Proyecto / Servidor DNS con DNSSEC</vt:lpstr>
      <vt:lpstr>Desarrollo Proyecto / Servidor DNS con DNSSEC</vt:lpstr>
      <vt:lpstr>Desarrollo Proyecto / Servidor DNS con DNSSEC</vt:lpstr>
      <vt:lpstr>Desarrollo Proyecto / Sitio Web con Odoo</vt:lpstr>
      <vt:lpstr>Desarrollo Proyecto / Sitio Web con Odoo</vt:lpstr>
      <vt:lpstr>Desarrollo Proyecto / Odoo + Servidor de Correo</vt:lpstr>
      <vt:lpstr>Desarrollo Proyecto / Odoo + Servidor de Correo</vt:lpstr>
      <vt:lpstr>Desarrollo Proyecto / Odoo + Servidor de Correo</vt:lpstr>
      <vt:lpstr>Desarrollo Proyecto / Odoo + Servidor de Correo</vt:lpstr>
      <vt:lpstr>Desarrollo Proyecto / Odoo + Servidor de Correo</vt:lpstr>
      <vt:lpstr>Desarrollo Proyecto / Odoo + Servidor de Correo</vt:lpstr>
      <vt:lpstr>Desarrollo Proyecto / Odoo + Servidor de Correo</vt:lpstr>
      <vt:lpstr>Desarrollo Proyecto / Odoo + Servidor de Correo</vt:lpstr>
      <vt:lpstr>Desarrollo Proyecto / Odoo + Proxy HTTP Apache</vt:lpstr>
      <vt:lpstr>Conclusión</vt:lpstr>
      <vt:lpstr>Conclusión / Líneas de Investigación Futuras</vt:lpstr>
      <vt:lpstr>Muchas 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Javier Parra Macias</cp:lastModifiedBy>
  <cp:revision>107</cp:revision>
  <dcterms:created xsi:type="dcterms:W3CDTF">2024-11-07T15:02:00Z</dcterms:created>
  <dcterms:modified xsi:type="dcterms:W3CDTF">2024-12-15T11:52:16Z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3082-12.2.0.18639</vt:lpwstr>
  </property>
  <property fmtid="{D5CDD505-2E9C-101B-9397-08002B2CF9AE}" pid="3" name="ICV">
    <vt:lpwstr>4347571783974433851CF55625A1EEC5_11</vt:lpwstr>
  </property>
</Properties>
</file>